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0B0DE-5B49-4751-977B-F67CD65906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75E870-329F-44F3-895C-537E8E9D7D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E4E57-E956-4F53-A192-51ABD27E1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4B54E-F5B3-49D2-9843-58CB5DB32545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63CA8-2CAD-42B9-A8F6-DC804EA2E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A1300-F928-4443-B745-AED3370B0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4395-EF53-4393-BABD-BD7709C8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884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647F-EA0E-444B-AC2B-FF3ED6CB8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06C5E5-C303-4251-B0C6-A57ACC61B4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344B48-F3B4-431F-B512-9B48B7D7C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4B54E-F5B3-49D2-9843-58CB5DB32545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711BC9-7D4D-4576-B716-323141792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8FA94-4A0D-4D84-B78D-0F9734E3A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4395-EF53-4393-BABD-BD7709C8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83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2B73BD-9539-4570-A786-C8FE05784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5B2B5D-439A-4694-8032-F54F1BACB6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36E12-C41C-4C88-9B95-4DB98EB94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4B54E-F5B3-49D2-9843-58CB5DB32545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8C66C-755B-4C83-90E6-071824E8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A6C749-7798-46FC-8ECA-0B2F60F5C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4395-EF53-4393-BABD-BD7709C8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040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D1721-EBFF-428C-BBDA-F666A3191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596AB-5D93-4D95-9DE8-F3D039F25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DE3AF9-2B78-4413-AC9C-7DB7088E1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4B54E-F5B3-49D2-9843-58CB5DB32545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29A33-FDFF-428F-ACA8-711F74224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71B85A-D294-4351-A14F-12E47290F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4395-EF53-4393-BABD-BD7709C8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162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E8E54-0C30-4FDF-BEFA-8062F8BFF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418996-058D-4FE7-B105-D5E92DB58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338016-BBE0-44BE-B5C9-25585F86E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4B54E-F5B3-49D2-9843-58CB5DB32545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B6734F-F4BD-4C2D-860B-DDF7ACE20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9C6CB-48A1-458A-A9BC-EB65F58E0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4395-EF53-4393-BABD-BD7709C8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812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A81B6-ADDC-4F49-9161-08555351E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7956F-935F-4BFA-91C6-86C32C80EE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BC8E1A-0B76-47E0-A858-8190B999E3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B2B16C-781B-46F1-BAE6-56839E6B1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4B54E-F5B3-49D2-9843-58CB5DB32545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7560EB-F2AF-4B0F-B077-41A783515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409473-2F0C-4103-8B30-A231AA515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4395-EF53-4393-BABD-BD7709C8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20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2328F-EAD9-458D-B4AE-E03FFE859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0CF588-2290-488D-A7D0-4C280886A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BF08A8-B329-4464-AB8E-53238B6234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F68D26-6368-4109-9DB9-058A0DC113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04AA93-955A-49CA-BC55-31EA6AC0F6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B17437-B5DD-4CF4-A665-CDA4403A8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4B54E-F5B3-49D2-9843-58CB5DB32545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2DD0CE-5BB0-4DFC-ADEE-E48210AF0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C428F4-4046-4CBC-ABEB-75DDF6FA1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4395-EF53-4393-BABD-BD7709C8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17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E9BC9-0CA0-45FB-BC67-FD442627E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260E75-56D2-4D18-8858-C0FD1BB9F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4B54E-F5B3-49D2-9843-58CB5DB32545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617D7-43E7-47D1-9716-9CAA787E7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084242-AF6D-4DAE-BA48-9B3B2B70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4395-EF53-4393-BABD-BD7709C8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355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F63F48-82B2-4647-B2F7-AE204CB11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4B54E-F5B3-49D2-9843-58CB5DB32545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A7CE1E-AFE2-43AE-8B3B-49D6BC558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AF4229-69D4-4173-ACA6-6114B28DC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4395-EF53-4393-BABD-BD7709C8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195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96579-D7FA-4C55-BF62-9F8911281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39A5E-6873-45D4-BC8B-CFA840C25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054B06-645B-4878-B6DD-E9AF4224FD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CEAE90-C780-4098-813B-35C77687F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4B54E-F5B3-49D2-9843-58CB5DB32545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9A2C9-4FED-47D0-B8D6-E8C37C755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C6949-6971-4303-B27E-552E4D422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4395-EF53-4393-BABD-BD7709C8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808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3C214-33F6-483E-99CD-28E26D543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E7D7E6-3C50-40DE-85FC-9D1C3347D3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330F74-6FF2-4EC1-98C1-70E5331729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BB316A-A33C-49FD-BADF-529ABBBD6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4B54E-F5B3-49D2-9843-58CB5DB32545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1FBA92-5917-4B66-92DE-0B0408DC2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7677F5-08A1-42D8-B0E8-02929AB0C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4395-EF53-4393-BABD-BD7709C8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077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473FC0-8B61-44CA-B267-74B3DC79D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E8552E-06D5-487A-85BB-7236421189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762DA-6214-4CB4-BF74-FA455FED94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4B54E-F5B3-49D2-9843-58CB5DB32545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8BFF3-A8CD-448C-BD21-4FF4BFA017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19E947-CED2-4D8D-A630-9FE8D70E00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F4395-EF53-4393-BABD-BD7709C8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578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03E6AA4-81CD-48B1-A557-B76BC3A501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2131" y="25144"/>
            <a:ext cx="1665797" cy="166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EC1CAC4-485A-4C99-B946-10345AD98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5262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VACATION (</a:t>
            </a:r>
            <a:r>
              <a:rPr lang="zh-CN" altLang="en-US" dirty="0">
                <a:solidFill>
                  <a:srgbClr val="00B0F0"/>
                </a:solidFill>
              </a:rPr>
              <a:t>度假）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1CFFD-E77B-49B1-8510-E981429F6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825"/>
            <a:ext cx="10515600" cy="514191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dirty="0"/>
              <a:t>Do you have plans for this weekend?</a:t>
            </a:r>
            <a:r>
              <a:rPr lang="en-US" dirty="0"/>
              <a:t> </a:t>
            </a:r>
            <a:r>
              <a:rPr lang="zh-CN" altLang="en-US" dirty="0"/>
              <a:t>这周末你们有什么计划？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Yes, we will go to </a:t>
            </a:r>
            <a:r>
              <a:rPr lang="en-US" b="1" dirty="0">
                <a:solidFill>
                  <a:srgbClr val="FF0000"/>
                </a:solidFill>
              </a:rPr>
              <a:t>beach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zh-CN" altLang="en-US" dirty="0">
                <a:solidFill>
                  <a:srgbClr val="FF0000"/>
                </a:solidFill>
              </a:rPr>
              <a:t>我们准备去海边。</a:t>
            </a:r>
            <a:endParaRPr lang="en-US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Sounds great. How far away is the </a:t>
            </a:r>
            <a:r>
              <a:rPr lang="en-US" b="1" dirty="0"/>
              <a:t>beach</a:t>
            </a:r>
            <a:r>
              <a:rPr lang="en-US" dirty="0"/>
              <a:t>? </a:t>
            </a:r>
            <a:r>
              <a:rPr lang="zh-CN" altLang="en-US" dirty="0"/>
              <a:t>太好了。海边有多远？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It is about an hour drive. It is famous for its </a:t>
            </a:r>
            <a:r>
              <a:rPr lang="en-US" b="1" dirty="0">
                <a:solidFill>
                  <a:srgbClr val="FF0000"/>
                </a:solidFill>
              </a:rPr>
              <a:t>white sand</a:t>
            </a:r>
            <a:r>
              <a:rPr lang="en-US" dirty="0">
                <a:solidFill>
                  <a:srgbClr val="FF0000"/>
                </a:solidFill>
              </a:rPr>
              <a:t>. How about you? </a:t>
            </a:r>
            <a:r>
              <a:rPr lang="zh-CN" altLang="en-US" dirty="0">
                <a:solidFill>
                  <a:srgbClr val="FF0000"/>
                </a:solidFill>
              </a:rPr>
              <a:t>开车一个小时。那里的白沙滩很著名。你们呢？</a:t>
            </a:r>
            <a:endParaRPr lang="en-US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We will go </a:t>
            </a:r>
            <a:r>
              <a:rPr lang="en-US" b="1" dirty="0"/>
              <a:t>hiking</a:t>
            </a:r>
            <a:r>
              <a:rPr lang="en-US" dirty="0"/>
              <a:t> this Saturday. </a:t>
            </a:r>
            <a:r>
              <a:rPr lang="en-US" altLang="zh-CN" dirty="0"/>
              <a:t>The hiking </a:t>
            </a:r>
            <a:r>
              <a:rPr lang="en-US" altLang="zh-CN" b="1" dirty="0"/>
              <a:t>trail</a:t>
            </a:r>
            <a:r>
              <a:rPr lang="en-US" altLang="zh-CN" dirty="0"/>
              <a:t> is 5 miles long. </a:t>
            </a:r>
            <a:r>
              <a:rPr lang="zh-CN" altLang="en-US" dirty="0"/>
              <a:t>我们准备周六去爬山。山路有</a:t>
            </a:r>
            <a:r>
              <a:rPr lang="en-US" altLang="zh-CN" dirty="0"/>
              <a:t>5</a:t>
            </a:r>
            <a:r>
              <a:rPr lang="zh-CN" altLang="en-US" dirty="0"/>
              <a:t>英里长。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It is only 80 degrees on Saturday. You will have fun hiking.</a:t>
            </a:r>
            <a:r>
              <a:rPr lang="zh-CN" altLang="en-US" dirty="0">
                <a:solidFill>
                  <a:srgbClr val="FF0000"/>
                </a:solidFill>
              </a:rPr>
              <a:t>周六只有</a:t>
            </a:r>
            <a:r>
              <a:rPr lang="en-US" altLang="zh-CN" dirty="0">
                <a:solidFill>
                  <a:srgbClr val="FF0000"/>
                </a:solidFill>
              </a:rPr>
              <a:t>80</a:t>
            </a:r>
            <a:r>
              <a:rPr lang="zh-CN" altLang="en-US" dirty="0">
                <a:solidFill>
                  <a:srgbClr val="FF0000"/>
                </a:solidFill>
              </a:rPr>
              <a:t>度，你会玩得很高兴的。</a:t>
            </a:r>
            <a:endParaRPr lang="en-US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dirty="0"/>
              <a:t>Thank you.</a:t>
            </a:r>
            <a:r>
              <a:rPr lang="zh-CN" altLang="en-US" dirty="0"/>
              <a:t> </a:t>
            </a:r>
            <a:r>
              <a:rPr lang="en-US" altLang="zh-CN" dirty="0"/>
              <a:t>Have fun too!  </a:t>
            </a:r>
            <a:r>
              <a:rPr lang="zh-CN" altLang="en-US" dirty="0"/>
              <a:t>谢谢。也祝你们玩得开心。</a:t>
            </a:r>
            <a:endParaRPr lang="en-US" altLang="zh-CN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CEDBA307-BD0F-4265-96F0-920B9A1E0B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9879" y="195261"/>
            <a:ext cx="1818504" cy="1314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0980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182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VACATION (度假）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Xu</dc:creator>
  <cp:lastModifiedBy>Jennifer Xu</cp:lastModifiedBy>
  <cp:revision>8</cp:revision>
  <dcterms:created xsi:type="dcterms:W3CDTF">2021-04-24T20:14:08Z</dcterms:created>
  <dcterms:modified xsi:type="dcterms:W3CDTF">2021-07-25T21:46:37Z</dcterms:modified>
</cp:coreProperties>
</file>