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68" r:id="rId3"/>
    <p:sldId id="270" r:id="rId4"/>
    <p:sldId id="271" r:id="rId5"/>
    <p:sldId id="272" r:id="rId6"/>
    <p:sldId id="273" r:id="rId7"/>
    <p:sldId id="274" r:id="rId8"/>
    <p:sldId id="27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/>
    <p:restoredTop sz="94925"/>
  </p:normalViewPr>
  <p:slideViewPr>
    <p:cSldViewPr snapToGrid="0" snapToObjects="1">
      <p:cViewPr varScale="1">
        <p:scale>
          <a:sx n="91" d="100"/>
          <a:sy n="91" d="100"/>
        </p:scale>
        <p:origin x="7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1">
            <a:extLst>
              <a:ext uri="{FF2B5EF4-FFF2-40B4-BE49-F238E27FC236}">
                <a16:creationId xmlns:a16="http://schemas.microsoft.com/office/drawing/2014/main" id="{941596B8-D720-4D6E-B7AD-8F5998211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12F944-8FAD-EA47-BE31-C8428EE1E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2228" y="1240970"/>
            <a:ext cx="6259286" cy="4561115"/>
          </a:xfrm>
        </p:spPr>
        <p:txBody>
          <a:bodyPr anchor="ctr">
            <a:normAutofit/>
          </a:bodyPr>
          <a:lstStyle/>
          <a:p>
            <a:r>
              <a:rPr lang="en-US"/>
              <a:t>Appreciate the teachers!</a:t>
            </a:r>
          </a:p>
        </p:txBody>
      </p:sp>
      <p:sp useBgFill="1">
        <p:nvSpPr>
          <p:cNvPr id="39" name="Rectangle 33">
            <a:extLst>
              <a:ext uri="{FF2B5EF4-FFF2-40B4-BE49-F238E27FC236}">
                <a16:creationId xmlns:a16="http://schemas.microsoft.com/office/drawing/2014/main" id="{B978501D-E01E-4859-ABAA-F7109C797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0" name="Picture 35">
            <a:extLst>
              <a:ext uri="{FF2B5EF4-FFF2-40B4-BE49-F238E27FC236}">
                <a16:creationId xmlns:a16="http://schemas.microsoft.com/office/drawing/2014/main" id="{D66B130B-5814-48DD-9CA6-2E189DE20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D967140A-7450-0B49-903B-025BF542D9D4}"/>
              </a:ext>
            </a:extLst>
          </p:cNvPr>
          <p:cNvSpPr txBox="1">
            <a:spLocks/>
          </p:cNvSpPr>
          <p:nvPr/>
        </p:nvSpPr>
        <p:spPr>
          <a:xfrm>
            <a:off x="6096000" y="3476270"/>
            <a:ext cx="4370363" cy="130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583C81-FB61-4A41-A465-2000B44E1BAF}"/>
              </a:ext>
            </a:extLst>
          </p:cNvPr>
          <p:cNvSpPr txBox="1">
            <a:spLocks/>
          </p:cNvSpPr>
          <p:nvPr/>
        </p:nvSpPr>
        <p:spPr>
          <a:xfrm>
            <a:off x="6970643" y="2112675"/>
            <a:ext cx="5031545" cy="4032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1" name="Picture 30" descr="A picture containing text, stationary, writing implement, pencil&#10;&#10;Description automatically generated">
            <a:extLst>
              <a:ext uri="{FF2B5EF4-FFF2-40B4-BE49-F238E27FC236}">
                <a16:creationId xmlns:a16="http://schemas.microsoft.com/office/drawing/2014/main" id="{D984EF45-2FDB-2B47-A016-737742695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89" y="0"/>
            <a:ext cx="4647397" cy="331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51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>
            <a:extLst>
              <a:ext uri="{FF2B5EF4-FFF2-40B4-BE49-F238E27FC236}">
                <a16:creationId xmlns:a16="http://schemas.microsoft.com/office/drawing/2014/main" id="{70585FAD-1C97-4102-96EB-BB33B79B8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4A245FE6-215D-4960-A72E-F17799B36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11">
            <a:extLst>
              <a:ext uri="{FF2B5EF4-FFF2-40B4-BE49-F238E27FC236}">
                <a16:creationId xmlns:a16="http://schemas.microsoft.com/office/drawing/2014/main" id="{69593CA6-A2D3-4F13-8CBB-F20B57CE0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307" y="562356"/>
            <a:ext cx="11076223" cy="5733288"/>
          </a:xfrm>
          <a:prstGeom prst="roundRect">
            <a:avLst>
              <a:gd name="adj" fmla="val 3242"/>
            </a:avLst>
          </a:prstGeom>
          <a:solidFill>
            <a:srgbClr val="FFFFFF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11">
            <a:extLst>
              <a:ext uri="{FF2B5EF4-FFF2-40B4-BE49-F238E27FC236}">
                <a16:creationId xmlns:a16="http://schemas.microsoft.com/office/drawing/2014/main" id="{7EE0EE87-1A17-4518-8CBE-EFCFFA0DD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30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23E8A143-A5E8-D948-91F7-CFEAE58130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94" b="2"/>
          <a:stretch/>
        </p:blipFill>
        <p:spPr>
          <a:xfrm>
            <a:off x="870204" y="873252"/>
            <a:ext cx="3784092" cy="5111496"/>
          </a:xfrm>
          <a:prstGeom prst="rect">
            <a:avLst/>
          </a:prstGeom>
          <a:ln w="31750" cap="sq">
            <a:noFill/>
            <a:miter lim="800000"/>
          </a:ln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C82FBBC-BB4B-974C-8503-E69541AC1B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0" r="4450" b="-2"/>
          <a:stretch/>
        </p:blipFill>
        <p:spPr>
          <a:xfrm>
            <a:off x="4877916" y="873252"/>
            <a:ext cx="6434208" cy="5111496"/>
          </a:xfrm>
          <a:prstGeom prst="rect">
            <a:avLst/>
          </a:prstGeom>
          <a:ln w="31750" cap="sq">
            <a:noFill/>
            <a:miter lim="800000"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D967140A-7450-0B49-903B-025BF542D9D4}"/>
              </a:ext>
            </a:extLst>
          </p:cNvPr>
          <p:cNvSpPr txBox="1">
            <a:spLocks/>
          </p:cNvSpPr>
          <p:nvPr/>
        </p:nvSpPr>
        <p:spPr>
          <a:xfrm>
            <a:off x="6096000" y="3476270"/>
            <a:ext cx="4370363" cy="130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583C81-FB61-4A41-A465-2000B44E1BAF}"/>
              </a:ext>
            </a:extLst>
          </p:cNvPr>
          <p:cNvSpPr txBox="1">
            <a:spLocks/>
          </p:cNvSpPr>
          <p:nvPr/>
        </p:nvSpPr>
        <p:spPr>
          <a:xfrm>
            <a:off x="6970643" y="2112675"/>
            <a:ext cx="5031545" cy="4032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067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6">
            <a:extLst>
              <a:ext uri="{FF2B5EF4-FFF2-40B4-BE49-F238E27FC236}">
                <a16:creationId xmlns:a16="http://schemas.microsoft.com/office/drawing/2014/main" id="{70585FAD-1C97-4102-96EB-BB33B79B8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4A245FE6-215D-4960-A72E-F17799B36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11">
            <a:extLst>
              <a:ext uri="{FF2B5EF4-FFF2-40B4-BE49-F238E27FC236}">
                <a16:creationId xmlns:a16="http://schemas.microsoft.com/office/drawing/2014/main" id="{69593CA6-A2D3-4F13-8CBB-F20B57CE0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307" y="562356"/>
            <a:ext cx="11076223" cy="5733288"/>
          </a:xfrm>
          <a:prstGeom prst="roundRect">
            <a:avLst>
              <a:gd name="adj" fmla="val 3242"/>
            </a:avLst>
          </a:prstGeom>
          <a:solidFill>
            <a:srgbClr val="FFFFFF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11">
            <a:extLst>
              <a:ext uri="{FF2B5EF4-FFF2-40B4-BE49-F238E27FC236}">
                <a16:creationId xmlns:a16="http://schemas.microsoft.com/office/drawing/2014/main" id="{7EE0EE87-1A17-4518-8CBE-EFCFFA0DD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30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hild in a striped shirt&#10;&#10;Description automatically generated with medium confidence">
            <a:extLst>
              <a:ext uri="{FF2B5EF4-FFF2-40B4-BE49-F238E27FC236}">
                <a16:creationId xmlns:a16="http://schemas.microsoft.com/office/drawing/2014/main" id="{3E86E520-899E-F644-AF12-80F25DF772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92" r="19791" b="-1"/>
          <a:stretch/>
        </p:blipFill>
        <p:spPr>
          <a:xfrm>
            <a:off x="870204" y="873252"/>
            <a:ext cx="3784092" cy="5111496"/>
          </a:xfrm>
          <a:prstGeom prst="rect">
            <a:avLst/>
          </a:prstGeom>
          <a:ln w="31750" cap="sq">
            <a:noFill/>
            <a:miter lim="800000"/>
          </a:ln>
        </p:spPr>
      </p:pic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091C94FB-43F2-5741-8635-B59F6482DB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9" r="4082" b="-2"/>
          <a:stretch/>
        </p:blipFill>
        <p:spPr>
          <a:xfrm>
            <a:off x="4877916" y="873252"/>
            <a:ext cx="6434208" cy="5111496"/>
          </a:xfrm>
          <a:prstGeom prst="rect">
            <a:avLst/>
          </a:prstGeom>
          <a:ln w="31750" cap="sq">
            <a:noFill/>
            <a:miter lim="800000"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D967140A-7450-0B49-903B-025BF542D9D4}"/>
              </a:ext>
            </a:extLst>
          </p:cNvPr>
          <p:cNvSpPr txBox="1">
            <a:spLocks/>
          </p:cNvSpPr>
          <p:nvPr/>
        </p:nvSpPr>
        <p:spPr>
          <a:xfrm>
            <a:off x="6096000" y="3476270"/>
            <a:ext cx="4370363" cy="130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583C81-FB61-4A41-A465-2000B44E1BAF}"/>
              </a:ext>
            </a:extLst>
          </p:cNvPr>
          <p:cNvSpPr txBox="1">
            <a:spLocks/>
          </p:cNvSpPr>
          <p:nvPr/>
        </p:nvSpPr>
        <p:spPr>
          <a:xfrm>
            <a:off x="6970643" y="2112675"/>
            <a:ext cx="5031545" cy="4032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166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5E71BCA0-2CC4-4511-8ACE-FEABFF195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A3A93F36-A3CE-448B-BA00-FC0300AA8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11">
            <a:extLst>
              <a:ext uri="{FF2B5EF4-FFF2-40B4-BE49-F238E27FC236}">
                <a16:creationId xmlns:a16="http://schemas.microsoft.com/office/drawing/2014/main" id="{A8DF542A-AECF-4920-B91A-4605B62A4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 w="31750"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sitting in a chair&#10;&#10;Description automatically generated with low confidence">
            <a:extLst>
              <a:ext uri="{FF2B5EF4-FFF2-40B4-BE49-F238E27FC236}">
                <a16:creationId xmlns:a16="http://schemas.microsoft.com/office/drawing/2014/main" id="{26A017F9-2B46-144C-9A85-B5EDD5645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37" y="969559"/>
            <a:ext cx="3689160" cy="4918880"/>
          </a:xfrm>
          <a:prstGeom prst="rect">
            <a:avLst/>
          </a:prstGeom>
          <a:ln w="31750" cap="sq">
            <a:noFill/>
            <a:miter lim="800000"/>
          </a:ln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0C70F52-156C-4880-991F-296A9628F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6892" y="1333850"/>
            <a:ext cx="0" cy="412738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8596F73D-83B0-3B44-8B92-D67D875D6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032" y="1084936"/>
            <a:ext cx="6250832" cy="4688124"/>
          </a:xfrm>
          <a:prstGeom prst="rect">
            <a:avLst/>
          </a:prstGeom>
          <a:ln w="31750" cap="sq">
            <a:noFill/>
            <a:miter lim="800000"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D967140A-7450-0B49-903B-025BF542D9D4}"/>
              </a:ext>
            </a:extLst>
          </p:cNvPr>
          <p:cNvSpPr txBox="1">
            <a:spLocks/>
          </p:cNvSpPr>
          <p:nvPr/>
        </p:nvSpPr>
        <p:spPr>
          <a:xfrm>
            <a:off x="6096000" y="3476270"/>
            <a:ext cx="4370363" cy="130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583C81-FB61-4A41-A465-2000B44E1BAF}"/>
              </a:ext>
            </a:extLst>
          </p:cNvPr>
          <p:cNvSpPr txBox="1">
            <a:spLocks/>
          </p:cNvSpPr>
          <p:nvPr/>
        </p:nvSpPr>
        <p:spPr>
          <a:xfrm>
            <a:off x="6970643" y="2112675"/>
            <a:ext cx="5031545" cy="4032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3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56">
            <a:extLst>
              <a:ext uri="{FF2B5EF4-FFF2-40B4-BE49-F238E27FC236}">
                <a16:creationId xmlns:a16="http://schemas.microsoft.com/office/drawing/2014/main" id="{70585FAD-1C97-4102-96EB-BB33B79B8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66" name="Rectangle 58">
            <a:extLst>
              <a:ext uri="{FF2B5EF4-FFF2-40B4-BE49-F238E27FC236}">
                <a16:creationId xmlns:a16="http://schemas.microsoft.com/office/drawing/2014/main" id="{4A245FE6-215D-4960-A72E-F17799B36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11">
            <a:extLst>
              <a:ext uri="{FF2B5EF4-FFF2-40B4-BE49-F238E27FC236}">
                <a16:creationId xmlns:a16="http://schemas.microsoft.com/office/drawing/2014/main" id="{69593CA6-A2D3-4F13-8CBB-F20B57CE0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307" y="562356"/>
            <a:ext cx="11076223" cy="5733288"/>
          </a:xfrm>
          <a:prstGeom prst="roundRect">
            <a:avLst>
              <a:gd name="adj" fmla="val 3242"/>
            </a:avLst>
          </a:prstGeom>
          <a:solidFill>
            <a:srgbClr val="FFFFFF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11">
            <a:extLst>
              <a:ext uri="{FF2B5EF4-FFF2-40B4-BE49-F238E27FC236}">
                <a16:creationId xmlns:a16="http://schemas.microsoft.com/office/drawing/2014/main" id="{7EE0EE87-1A17-4518-8CBE-EFCFFA0DD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30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holding a red frisbee&#10;&#10;Description automatically generated with low confidence">
            <a:extLst>
              <a:ext uri="{FF2B5EF4-FFF2-40B4-BE49-F238E27FC236}">
                <a16:creationId xmlns:a16="http://schemas.microsoft.com/office/drawing/2014/main" id="{67F438F0-36A5-964A-AA47-1EFA557E4B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2" r="2" b="2"/>
          <a:stretch/>
        </p:blipFill>
        <p:spPr>
          <a:xfrm>
            <a:off x="870204" y="873252"/>
            <a:ext cx="3784092" cy="5111496"/>
          </a:xfrm>
          <a:prstGeom prst="rect">
            <a:avLst/>
          </a:prstGeom>
          <a:ln w="31750" cap="sq">
            <a:noFill/>
            <a:miter lim="800000"/>
          </a:ln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0BD3088E-0310-F543-9E43-A08877F6F8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6" r="4484" b="-2"/>
          <a:stretch/>
        </p:blipFill>
        <p:spPr>
          <a:xfrm>
            <a:off x="4877916" y="873252"/>
            <a:ext cx="6434208" cy="5111496"/>
          </a:xfrm>
          <a:prstGeom prst="rect">
            <a:avLst/>
          </a:prstGeom>
          <a:ln w="31750" cap="sq">
            <a:noFill/>
            <a:miter lim="800000"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D967140A-7450-0B49-903B-025BF542D9D4}"/>
              </a:ext>
            </a:extLst>
          </p:cNvPr>
          <p:cNvSpPr txBox="1">
            <a:spLocks/>
          </p:cNvSpPr>
          <p:nvPr/>
        </p:nvSpPr>
        <p:spPr>
          <a:xfrm>
            <a:off x="6096000" y="3476270"/>
            <a:ext cx="4370363" cy="130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583C81-FB61-4A41-A465-2000B44E1BAF}"/>
              </a:ext>
            </a:extLst>
          </p:cNvPr>
          <p:cNvSpPr txBox="1">
            <a:spLocks/>
          </p:cNvSpPr>
          <p:nvPr/>
        </p:nvSpPr>
        <p:spPr>
          <a:xfrm>
            <a:off x="6970643" y="2112675"/>
            <a:ext cx="5031545" cy="4032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990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70585FAD-1C97-4102-96EB-BB33B79B8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4A245FE6-215D-4960-A72E-F17799B36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11">
            <a:extLst>
              <a:ext uri="{FF2B5EF4-FFF2-40B4-BE49-F238E27FC236}">
                <a16:creationId xmlns:a16="http://schemas.microsoft.com/office/drawing/2014/main" id="{69593CA6-A2D3-4F13-8CBB-F20B57CE0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307" y="562356"/>
            <a:ext cx="11076223" cy="5733288"/>
          </a:xfrm>
          <a:prstGeom prst="roundRect">
            <a:avLst>
              <a:gd name="adj" fmla="val 3242"/>
            </a:avLst>
          </a:prstGeom>
          <a:solidFill>
            <a:srgbClr val="FFFFFF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11">
            <a:extLst>
              <a:ext uri="{FF2B5EF4-FFF2-40B4-BE49-F238E27FC236}">
                <a16:creationId xmlns:a16="http://schemas.microsoft.com/office/drawing/2014/main" id="{7EE0EE87-1A17-4518-8CBE-EFCFFA0DD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30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hild posing in front of a statue&#10;&#10;Description automatically generated with medium confidence">
            <a:extLst>
              <a:ext uri="{FF2B5EF4-FFF2-40B4-BE49-F238E27FC236}">
                <a16:creationId xmlns:a16="http://schemas.microsoft.com/office/drawing/2014/main" id="{59059249-51B7-2748-8F31-F4B86DD6FD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44" b="9994"/>
          <a:stretch/>
        </p:blipFill>
        <p:spPr>
          <a:xfrm>
            <a:off x="870204" y="873252"/>
            <a:ext cx="3784092" cy="5111496"/>
          </a:xfrm>
          <a:prstGeom prst="rect">
            <a:avLst/>
          </a:prstGeom>
          <a:ln w="31750" cap="sq">
            <a:noFill/>
            <a:miter lim="800000"/>
          </a:ln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4679E616-280E-2049-87E7-CB325F3F1A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9" r="4452" b="-2"/>
          <a:stretch/>
        </p:blipFill>
        <p:spPr>
          <a:xfrm>
            <a:off x="4877916" y="873252"/>
            <a:ext cx="6434208" cy="5111496"/>
          </a:xfrm>
          <a:prstGeom prst="rect">
            <a:avLst/>
          </a:prstGeom>
          <a:ln w="31750" cap="sq">
            <a:noFill/>
            <a:miter lim="800000"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D967140A-7450-0B49-903B-025BF542D9D4}"/>
              </a:ext>
            </a:extLst>
          </p:cNvPr>
          <p:cNvSpPr txBox="1">
            <a:spLocks/>
          </p:cNvSpPr>
          <p:nvPr/>
        </p:nvSpPr>
        <p:spPr>
          <a:xfrm>
            <a:off x="6096000" y="3476270"/>
            <a:ext cx="4370363" cy="130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583C81-FB61-4A41-A465-2000B44E1BAF}"/>
              </a:ext>
            </a:extLst>
          </p:cNvPr>
          <p:cNvSpPr txBox="1">
            <a:spLocks/>
          </p:cNvSpPr>
          <p:nvPr/>
        </p:nvSpPr>
        <p:spPr>
          <a:xfrm>
            <a:off x="6970643" y="2112675"/>
            <a:ext cx="5031545" cy="4032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86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70585FAD-1C97-4102-96EB-BB33B79B8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4A245FE6-215D-4960-A72E-F17799B36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11">
            <a:extLst>
              <a:ext uri="{FF2B5EF4-FFF2-40B4-BE49-F238E27FC236}">
                <a16:creationId xmlns:a16="http://schemas.microsoft.com/office/drawing/2014/main" id="{69593CA6-A2D3-4F13-8CBB-F20B57CE0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307" y="562356"/>
            <a:ext cx="11076223" cy="5733288"/>
          </a:xfrm>
          <a:prstGeom prst="roundRect">
            <a:avLst>
              <a:gd name="adj" fmla="val 3242"/>
            </a:avLst>
          </a:prstGeom>
          <a:solidFill>
            <a:srgbClr val="FFFFFF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11">
            <a:extLst>
              <a:ext uri="{FF2B5EF4-FFF2-40B4-BE49-F238E27FC236}">
                <a16:creationId xmlns:a16="http://schemas.microsoft.com/office/drawing/2014/main" id="{7EE0EE87-1A17-4518-8CBE-EFCFFA0DD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30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person, indoor, child&#10;&#10;Description automatically generated">
            <a:extLst>
              <a:ext uri="{FF2B5EF4-FFF2-40B4-BE49-F238E27FC236}">
                <a16:creationId xmlns:a16="http://schemas.microsoft.com/office/drawing/2014/main" id="{CE39F78E-A525-4247-B186-869A9EA468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94" b="2"/>
          <a:stretch/>
        </p:blipFill>
        <p:spPr>
          <a:xfrm>
            <a:off x="870204" y="873252"/>
            <a:ext cx="3784092" cy="5111496"/>
          </a:xfrm>
          <a:prstGeom prst="rect">
            <a:avLst/>
          </a:prstGeom>
          <a:ln w="31750" cap="sq">
            <a:noFill/>
            <a:miter lim="800000"/>
          </a:ln>
        </p:spPr>
      </p:pic>
      <p:pic>
        <p:nvPicPr>
          <p:cNvPr id="4" name="Picture 3" descr="Diagram, text&#10;&#10;Description automatically generated">
            <a:extLst>
              <a:ext uri="{FF2B5EF4-FFF2-40B4-BE49-F238E27FC236}">
                <a16:creationId xmlns:a16="http://schemas.microsoft.com/office/drawing/2014/main" id="{DB1C2F21-2D0A-3E4A-8370-209CB072AD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32" r="4359" b="-2"/>
          <a:stretch/>
        </p:blipFill>
        <p:spPr>
          <a:xfrm>
            <a:off x="4877916" y="873252"/>
            <a:ext cx="6434208" cy="5111496"/>
          </a:xfrm>
          <a:prstGeom prst="rect">
            <a:avLst/>
          </a:prstGeom>
          <a:ln w="31750" cap="sq">
            <a:noFill/>
            <a:miter lim="800000"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D967140A-7450-0B49-903B-025BF542D9D4}"/>
              </a:ext>
            </a:extLst>
          </p:cNvPr>
          <p:cNvSpPr txBox="1">
            <a:spLocks/>
          </p:cNvSpPr>
          <p:nvPr/>
        </p:nvSpPr>
        <p:spPr>
          <a:xfrm>
            <a:off x="6096000" y="3476270"/>
            <a:ext cx="4370363" cy="130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583C81-FB61-4A41-A465-2000B44E1BAF}"/>
              </a:ext>
            </a:extLst>
          </p:cNvPr>
          <p:cNvSpPr txBox="1">
            <a:spLocks/>
          </p:cNvSpPr>
          <p:nvPr/>
        </p:nvSpPr>
        <p:spPr>
          <a:xfrm>
            <a:off x="6970643" y="2112675"/>
            <a:ext cx="5031545" cy="4032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762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66">
            <a:extLst>
              <a:ext uri="{FF2B5EF4-FFF2-40B4-BE49-F238E27FC236}">
                <a16:creationId xmlns:a16="http://schemas.microsoft.com/office/drawing/2014/main" id="{70585FAD-1C97-4102-96EB-BB33B79B8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74" name="Rectangle 68">
            <a:extLst>
              <a:ext uri="{FF2B5EF4-FFF2-40B4-BE49-F238E27FC236}">
                <a16:creationId xmlns:a16="http://schemas.microsoft.com/office/drawing/2014/main" id="{4A245FE6-215D-4960-A72E-F17799B36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11">
            <a:extLst>
              <a:ext uri="{FF2B5EF4-FFF2-40B4-BE49-F238E27FC236}">
                <a16:creationId xmlns:a16="http://schemas.microsoft.com/office/drawing/2014/main" id="{69593CA6-A2D3-4F13-8CBB-F20B57CE0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307" y="562356"/>
            <a:ext cx="11076223" cy="5733288"/>
          </a:xfrm>
          <a:prstGeom prst="roundRect">
            <a:avLst>
              <a:gd name="adj" fmla="val 3242"/>
            </a:avLst>
          </a:prstGeom>
          <a:solidFill>
            <a:srgbClr val="FFFFFF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11">
            <a:extLst>
              <a:ext uri="{FF2B5EF4-FFF2-40B4-BE49-F238E27FC236}">
                <a16:creationId xmlns:a16="http://schemas.microsoft.com/office/drawing/2014/main" id="{7EE0EE87-1A17-4518-8CBE-EFCFFA0DD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30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person, indoor, people, group&#10;&#10;Description automatically generated">
            <a:extLst>
              <a:ext uri="{FF2B5EF4-FFF2-40B4-BE49-F238E27FC236}">
                <a16:creationId xmlns:a16="http://schemas.microsoft.com/office/drawing/2014/main" id="{A72F9A93-E94F-7046-8B84-FABAE1E248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67" r="31417" b="-1"/>
          <a:stretch/>
        </p:blipFill>
        <p:spPr>
          <a:xfrm>
            <a:off x="870204" y="873252"/>
            <a:ext cx="3784092" cy="5111496"/>
          </a:xfrm>
          <a:prstGeom prst="rect">
            <a:avLst/>
          </a:prstGeom>
          <a:ln w="31750" cap="sq">
            <a:noFill/>
            <a:miter lim="800000"/>
          </a:ln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9DA84B4-BB1F-2F41-9E1F-EB559EE28B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6" r="4485" b="-2"/>
          <a:stretch/>
        </p:blipFill>
        <p:spPr>
          <a:xfrm>
            <a:off x="4877916" y="873252"/>
            <a:ext cx="6434208" cy="5111496"/>
          </a:xfrm>
          <a:prstGeom prst="rect">
            <a:avLst/>
          </a:prstGeom>
          <a:ln w="31750" cap="sq">
            <a:noFill/>
            <a:miter lim="800000"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D967140A-7450-0B49-903B-025BF542D9D4}"/>
              </a:ext>
            </a:extLst>
          </p:cNvPr>
          <p:cNvSpPr txBox="1">
            <a:spLocks/>
          </p:cNvSpPr>
          <p:nvPr/>
        </p:nvSpPr>
        <p:spPr>
          <a:xfrm>
            <a:off x="6096000" y="3476270"/>
            <a:ext cx="4370363" cy="130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583C81-FB61-4A41-A465-2000B44E1BAF}"/>
              </a:ext>
            </a:extLst>
          </p:cNvPr>
          <p:cNvSpPr txBox="1">
            <a:spLocks/>
          </p:cNvSpPr>
          <p:nvPr/>
        </p:nvSpPr>
        <p:spPr>
          <a:xfrm>
            <a:off x="6970643" y="2112675"/>
            <a:ext cx="5031545" cy="4032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7501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2844</TotalTime>
  <Words>4</Words>
  <Application>Microsoft Macintosh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Vapor Trail</vt:lpstr>
      <vt:lpstr>Appreciate the teachers!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Greetings (打招呼）</dc:title>
  <dc:creator>Microsoft Office User</dc:creator>
  <cp:lastModifiedBy>Microsoft Office User</cp:lastModifiedBy>
  <cp:revision>34</cp:revision>
  <dcterms:created xsi:type="dcterms:W3CDTF">2021-04-23T20:04:36Z</dcterms:created>
  <dcterms:modified xsi:type="dcterms:W3CDTF">2021-05-31T02:15:22Z</dcterms:modified>
</cp:coreProperties>
</file>