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791fe43fb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791fe43fb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e7d746e7f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e7d746e7f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e791fe43f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e791fe43f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Greetings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64850"/>
            <a:ext cx="8520600" cy="377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[Words are in order of formality from left to right]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-Hey/Hi/Hello</a:t>
            </a:r>
            <a:r>
              <a:rPr b="1" lang="en">
                <a:solidFill>
                  <a:srgbClr val="6D9EEB"/>
                </a:solidFill>
              </a:rPr>
              <a:t> [Generally very neutral greetings]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-Nice to meet you/Pleased to meet you</a:t>
            </a:r>
            <a:r>
              <a:rPr b="1" lang="en">
                <a:solidFill>
                  <a:srgbClr val="6D9EEB"/>
                </a:solidFill>
              </a:rPr>
              <a:t> [Used when first having a conversation with someone]</a:t>
            </a:r>
            <a:endParaRPr b="1">
              <a:solidFill>
                <a:srgbClr val="6D9EEB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-’Morning/Good morning </a:t>
            </a:r>
            <a:r>
              <a:rPr b="1" lang="en">
                <a:solidFill>
                  <a:srgbClr val="6D9EEB"/>
                </a:solidFill>
              </a:rPr>
              <a:t>[Friendly formal greeting but can be used casually]</a:t>
            </a:r>
            <a:endParaRPr b="1">
              <a:solidFill>
                <a:srgbClr val="6D9EEB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-How’s it going?/How are you doing?/How have you been? </a:t>
            </a:r>
            <a:r>
              <a:rPr b="1" lang="en">
                <a:solidFill>
                  <a:srgbClr val="6D9EEB"/>
                </a:solidFill>
              </a:rPr>
              <a:t>[Used when having a conversation with someone you know well after not speaking </a:t>
            </a:r>
            <a:r>
              <a:rPr b="1" lang="en">
                <a:solidFill>
                  <a:srgbClr val="6D9EEB"/>
                </a:solidFill>
              </a:rPr>
              <a:t>with</a:t>
            </a:r>
            <a:r>
              <a:rPr b="1" lang="en">
                <a:solidFill>
                  <a:srgbClr val="6D9EEB"/>
                </a:solidFill>
              </a:rPr>
              <a:t> them for a long time, usually preceded by an initial greeting. Can also be used to greet someone you’re close to who appears moody]</a:t>
            </a:r>
            <a:endParaRPr b="1">
              <a:solidFill>
                <a:srgbClr val="6D9EEB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-Sup/Heyy/Yo/What’s up? </a:t>
            </a:r>
            <a:r>
              <a:rPr b="1" lang="en">
                <a:solidFill>
                  <a:srgbClr val="6D9EEB"/>
                </a:solidFill>
              </a:rPr>
              <a:t>[Very informal and considered as “slang greetings”. Usually used by younger individuals. If used incorrectly it will ruin the atmosphere and make things awkward.]</a:t>
            </a:r>
            <a:endParaRPr b="1">
              <a:solidFill>
                <a:srgbClr val="6D9EEB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Conversation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4097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Goals: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-What everyone else ate for lunch today.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-Who cooks in the house, or if they eat out.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-What food they usually eat.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4852675" y="1152475"/>
            <a:ext cx="4097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Notes: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Try not to follow this “conversation” and feel free to talk about things that aren’t directly related to the goals: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D9EEB"/>
                </a:solidFill>
              </a:rPr>
              <a:t>A: What did you eat for lunch today?</a:t>
            </a:r>
            <a:endParaRPr>
              <a:solidFill>
                <a:srgbClr val="6D9EEB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D9EEB"/>
                </a:solidFill>
              </a:rPr>
              <a:t>B: McDonalds</a:t>
            </a:r>
            <a:endParaRPr>
              <a:solidFill>
                <a:srgbClr val="6D9EEB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D9EEB"/>
                </a:solidFill>
              </a:rPr>
              <a:t>A: </a:t>
            </a:r>
            <a:r>
              <a:rPr lang="en">
                <a:solidFill>
                  <a:srgbClr val="6D9EEB"/>
                </a:solidFill>
              </a:rPr>
              <a:t>Cool</a:t>
            </a:r>
            <a:r>
              <a:rPr lang="en">
                <a:solidFill>
                  <a:srgbClr val="6D9EEB"/>
                </a:solidFill>
              </a:rPr>
              <a:t>. Who cooks in your house?</a:t>
            </a:r>
            <a:endParaRPr>
              <a:solidFill>
                <a:srgbClr val="6D9EEB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D9EEB"/>
                </a:solidFill>
              </a:rPr>
              <a:t>B: We eat out.</a:t>
            </a:r>
            <a:endParaRPr>
              <a:solidFill>
                <a:srgbClr val="6D9EEB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D9EEB"/>
                </a:solidFill>
              </a:rPr>
              <a:t>A: Alright. What do you usually eat?</a:t>
            </a:r>
            <a:endParaRPr>
              <a:solidFill>
                <a:srgbClr val="6D9EEB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D9EEB"/>
                </a:solidFill>
              </a:rPr>
              <a:t>B: McDonalds. </a:t>
            </a:r>
            <a:endParaRPr>
              <a:solidFill>
                <a:srgbClr val="6D9EEB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4097100" cy="369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Base: Where is my car?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Scenarios: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</a:t>
            </a:r>
            <a:r>
              <a:rPr lang="en"/>
              <a:t>[Angry]</a:t>
            </a:r>
            <a:r>
              <a:rPr lang="en">
                <a:solidFill>
                  <a:srgbClr val="6D9EEB"/>
                </a:solidFill>
              </a:rPr>
              <a:t> Someone borrowed your car and promised to return it but never did</a:t>
            </a:r>
            <a:endParaRPr>
              <a:solidFill>
                <a:srgbClr val="6D9EEB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-[Tired]</a:t>
            </a:r>
            <a:r>
              <a:rPr lang="en">
                <a:solidFill>
                  <a:srgbClr val="6D9EEB"/>
                </a:solidFill>
              </a:rPr>
              <a:t> It’s been a long day and you’ve forgotten where you put your car so you’re asking a friend you’ve brought along with you.</a:t>
            </a:r>
            <a:endParaRPr>
              <a:solidFill>
                <a:srgbClr val="6D9EEB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-[Anxious] </a:t>
            </a:r>
            <a:r>
              <a:rPr lang="en">
                <a:solidFill>
                  <a:srgbClr val="6D9EEB"/>
                </a:solidFill>
              </a:rPr>
              <a:t>You’ve parked in a no-parking zone and called the local authorities after realizing your car had been towed away.</a:t>
            </a:r>
            <a:endParaRPr>
              <a:solidFill>
                <a:srgbClr val="6D9EEB"/>
              </a:solidFill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4852675" y="1152475"/>
            <a:ext cx="4097100" cy="40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say “where is my car” for all these scenarios but it’s generally better to elaborate more than that (and it’s also better practice to be more descriptive)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D9EEB"/>
                </a:solidFill>
              </a:rPr>
              <a:t>Example Scenario:</a:t>
            </a:r>
            <a:endParaRPr>
              <a:solidFill>
                <a:srgbClr val="6D9EEB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D9EEB"/>
                </a:solidFill>
              </a:rPr>
              <a:t>-Your car is missing from the driveway and you called your significant other thinking they took it.</a:t>
            </a:r>
            <a:endParaRPr>
              <a:solidFill>
                <a:srgbClr val="6D9EEB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D9EEB"/>
                </a:solidFill>
              </a:rPr>
              <a:t>Response:</a:t>
            </a:r>
            <a:endParaRPr>
              <a:solidFill>
                <a:srgbClr val="6D9EEB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D9EEB"/>
                </a:solidFill>
              </a:rPr>
              <a:t>-“I noticed that the car isn’t in the driveway. Are you going out somewhere?”</a:t>
            </a:r>
            <a:endParaRPr>
              <a:solidFill>
                <a:srgbClr val="6D9EEB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