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p:restoredTop sz="96327"/>
  </p:normalViewPr>
  <p:slideViewPr>
    <p:cSldViewPr snapToGrid="0" snapToObjects="1">
      <p:cViewPr varScale="1">
        <p:scale>
          <a:sx n="91" d="100"/>
          <a:sy n="91" d="100"/>
        </p:scale>
        <p:origin x="29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64563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75956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5814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27177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17789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31005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6710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49302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94126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2990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0D4E46AA-1EC0-4433-9956-E798E94A6FB7}" type="datetimeFigureOut">
              <a:rPr lang="en-US" smtClean="0"/>
              <a:t>10/3/21</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60796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0"/>
            <a:ext cx="10363200" cy="131444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853369"/>
            <a:ext cx="10363200" cy="30884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0D4E46AA-1EC0-4433-9956-E798E94A6FB7}" type="datetimeFigureOut">
              <a:rPr lang="en-US" smtClean="0"/>
              <a:pPr/>
              <a:t>10/3/21</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38C08-47C7-4847-B0BE-B9D8DEEB3D1B}" type="slidenum">
              <a:rPr lang="en-US" smtClean="0"/>
              <a:pPr/>
              <a:t>‹#›</a:t>
            </a:fld>
            <a:endParaRPr lang="en-US" dirty="0"/>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6898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SzPct val="87000"/>
        <a:buFontTx/>
        <a:buNone/>
        <a:defRPr sz="1800"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594360" indent="0" algn="l" defTabSz="914400" rtl="0" eaLnBrk="1" latinLnBrk="0" hangingPunct="1">
        <a:lnSpc>
          <a:spcPct val="120000"/>
        </a:lnSpc>
        <a:spcBef>
          <a:spcPts val="500"/>
        </a:spcBef>
        <a:buSzPct val="87000"/>
        <a:buFontTx/>
        <a:buNone/>
        <a:defRPr sz="1400"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NM@gmail.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Hello, Jessie Jia speaking. Who is calling?</a:t>
            </a:r>
            <a:br>
              <a:rPr lang="en-US" sz="2800" dirty="0"/>
            </a:br>
            <a:r>
              <a:rPr lang="en-US" sz="2800" dirty="0"/>
              <a:t>B:  Hi, this is Sarah calling from your dentist office. Just want to remind you that you have an appointment with Dr. Cha next Tuesday at 11am in our Tysons Corner office.</a:t>
            </a:r>
            <a:br>
              <a:rPr lang="en-US" sz="2800" dirty="0"/>
            </a:br>
            <a:r>
              <a:rPr lang="en-US" sz="2800" dirty="0"/>
              <a:t>A: Thank you for the reminder. Can I reschedule it to next Friday? My son has an eye doctor appointment at the same time.</a:t>
            </a:r>
            <a:br>
              <a:rPr lang="en-US" sz="2800" dirty="0"/>
            </a:br>
            <a:r>
              <a:rPr lang="en-US" sz="2800" dirty="0"/>
              <a:t>B: Sure, let me check our schedule. Does next Friday 9am work for you?</a:t>
            </a:r>
            <a:br>
              <a:rPr lang="en-US" sz="2800" dirty="0"/>
            </a:br>
            <a:r>
              <a:rPr lang="en-US" sz="2800" dirty="0"/>
              <a:t>A: Yes, perfect. Can you please put me down? Thank you!</a:t>
            </a:r>
            <a:br>
              <a:rPr lang="en-US" sz="2800" dirty="0"/>
            </a:br>
            <a:r>
              <a:rPr lang="en-US" sz="2800" dirty="0"/>
              <a:t>B: No problem. See you next Friday at 9am. Have a nice day!</a:t>
            </a:r>
            <a:br>
              <a:rPr lang="en-US" sz="16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536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This is Dental Max customer service. How can I help you?</a:t>
            </a:r>
            <a:br>
              <a:rPr lang="en-US" sz="2800" dirty="0"/>
            </a:br>
            <a:r>
              <a:rPr lang="en-US" sz="2800" dirty="0"/>
              <a:t>B: Yes, can you please check how much I need to pay for teeth braces?</a:t>
            </a:r>
            <a:br>
              <a:rPr lang="en-US" sz="2800" dirty="0"/>
            </a:br>
            <a:r>
              <a:rPr lang="en-US" sz="2800" dirty="0"/>
              <a:t>A: Sure, can I have your name and birthday?</a:t>
            </a:r>
            <a:br>
              <a:rPr lang="en-US" sz="2800" dirty="0"/>
            </a:br>
            <a:r>
              <a:rPr lang="en-US" sz="2800" dirty="0"/>
              <a:t>B: Yes, my first name is Nicole, and my last name is Murphy. I was born on 9/20/1982</a:t>
            </a:r>
            <a:br>
              <a:rPr lang="en-US" sz="2800" dirty="0"/>
            </a:br>
            <a:r>
              <a:rPr lang="en-US" sz="2800" dirty="0"/>
              <a:t>B: Thank you. Please hold while I’m checking the system.</a:t>
            </a:r>
            <a:br>
              <a:rPr lang="en-US" sz="2800" dirty="0"/>
            </a:br>
            <a:r>
              <a:rPr lang="en-US" sz="2800" dirty="0"/>
              <a:t>A: Sure, take your time</a:t>
            </a:r>
            <a:br>
              <a:rPr lang="en-US" sz="2800" dirty="0"/>
            </a:br>
            <a:r>
              <a:rPr lang="en-US" sz="2800" dirty="0"/>
              <a:t>B: Ok, your insurance will pay up to $2000 and then you have a deductible of $500. You can use your medical flexible spending account to pay for teeth bracelets. </a:t>
            </a:r>
            <a:br>
              <a:rPr lang="en-US" sz="28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73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Good morning. How can I help you?</a:t>
            </a:r>
            <a:br>
              <a:rPr lang="en-US" sz="2800" dirty="0"/>
            </a:br>
            <a:r>
              <a:rPr lang="en-US" sz="2800" dirty="0"/>
              <a:t>B: Hi, I’d like to open a checking account, deposit this check and get $200 cash.</a:t>
            </a:r>
            <a:br>
              <a:rPr lang="en-US" sz="2800" dirty="0"/>
            </a:br>
            <a:r>
              <a:rPr lang="en-US" sz="2800" dirty="0"/>
              <a:t>A:  Sure, glad to help you. Can I have your drive license and social security number?</a:t>
            </a:r>
            <a:br>
              <a:rPr lang="en-US" sz="2800" dirty="0"/>
            </a:br>
            <a:r>
              <a:rPr lang="en-US" sz="2800" dirty="0"/>
              <a:t>B: Here you go. My SSN is 999-88-3897.</a:t>
            </a:r>
            <a:br>
              <a:rPr lang="en-US" sz="2800" dirty="0"/>
            </a:br>
            <a:r>
              <a:rPr lang="en-US" sz="2800" dirty="0"/>
              <a:t>A: What’s your home address? Do you have an email? What’s the best phone number to reach you?</a:t>
            </a:r>
            <a:br>
              <a:rPr lang="en-US" sz="2800" dirty="0"/>
            </a:br>
            <a:r>
              <a:rPr lang="en-US" sz="2800" dirty="0"/>
              <a:t>B: My home address is 2345 Leesburg Pike, Vienna, VA 22182. My email address is </a:t>
            </a:r>
            <a:r>
              <a:rPr lang="en-US" sz="2800" dirty="0">
                <a:hlinkClick r:id="rId2"/>
              </a:rPr>
              <a:t>NM@gmail.com</a:t>
            </a:r>
            <a:r>
              <a:rPr lang="en-US" sz="2800" dirty="0"/>
              <a:t>. My cell phone number is 703-123-9081.</a:t>
            </a:r>
            <a:br>
              <a:rPr lang="en-US" sz="2800" dirty="0"/>
            </a:br>
            <a:r>
              <a:rPr lang="en-US" sz="2800" dirty="0"/>
              <a:t>A: Thank you! Now I have your account here. Do you want to deposit the check to this account? How would you like your $200? Are $50s ok?</a:t>
            </a:r>
            <a:br>
              <a:rPr lang="en-US" sz="2800" dirty="0"/>
            </a:br>
            <a:r>
              <a:rPr lang="en-US" sz="2800" dirty="0"/>
              <a:t>B: Yes, please. Can I get $20s instead?</a:t>
            </a:r>
            <a:br>
              <a:rPr lang="en-US" sz="2800" dirty="0"/>
            </a:br>
            <a:r>
              <a:rPr lang="en-US" sz="2800" dirty="0"/>
              <a:t>A: Sure, just give me a moment. Here are your $200. Please check.</a:t>
            </a:r>
            <a:br>
              <a:rPr lang="en-US" sz="28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96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Emma Hopkins, Washington Gas Company. How can I help you?</a:t>
            </a:r>
            <a:br>
              <a:rPr lang="en-US" sz="2800" dirty="0"/>
            </a:br>
            <a:r>
              <a:rPr lang="en-US" sz="2800" dirty="0"/>
              <a:t>B: Yes, this is Laura Chen. I’d like to pay for the gas.</a:t>
            </a:r>
            <a:br>
              <a:rPr lang="en-US" sz="2800" dirty="0"/>
            </a:br>
            <a:r>
              <a:rPr lang="en-US" sz="2800" dirty="0"/>
              <a:t>A: Sure. Can I have your name and your address please?</a:t>
            </a:r>
            <a:br>
              <a:rPr lang="en-US" sz="2800" dirty="0"/>
            </a:br>
            <a:r>
              <a:rPr lang="en-US" sz="2800" dirty="0"/>
              <a:t>B: Yes. First name is Laura and last name is Chen. My address is 300 Dover Lane, Mclean VA 22132.</a:t>
            </a:r>
            <a:br>
              <a:rPr lang="en-US" sz="2800" dirty="0"/>
            </a:br>
            <a:r>
              <a:rPr lang="en-US" sz="2800" dirty="0"/>
              <a:t>A: Please hold while I check your account. Ok, for September, the balance is $120. How would you like to pay?</a:t>
            </a:r>
            <a:br>
              <a:rPr lang="en-US" sz="2800" dirty="0"/>
            </a:br>
            <a:r>
              <a:rPr lang="en-US" sz="2800" dirty="0"/>
              <a:t>B: Credit card.</a:t>
            </a:r>
            <a:br>
              <a:rPr lang="en-US" sz="2800" dirty="0"/>
            </a:br>
            <a:r>
              <a:rPr lang="en-US" sz="2800" dirty="0"/>
              <a:t>A: Ok, can I have the credit card number, expiration date and the security code on the back of the card?</a:t>
            </a:r>
            <a:br>
              <a:rPr lang="en-US" sz="2800" dirty="0"/>
            </a:br>
            <a:r>
              <a:rPr lang="en-US" sz="2800" dirty="0"/>
              <a:t>B: Yes. It’s a Visa card. The number is 1234-5678-8907-2345. The expiration date is 09/2025 and the security code is 456</a:t>
            </a:r>
            <a:br>
              <a:rPr lang="en-US" sz="2800" dirty="0"/>
            </a:br>
            <a:r>
              <a:rPr lang="en-US" sz="2800" dirty="0"/>
              <a:t>A: Thank you! It’s been paid. In the future, you can also pay your bill online. </a:t>
            </a:r>
            <a:br>
              <a:rPr lang="en-US" sz="2800" dirty="0"/>
            </a:br>
            <a:r>
              <a:rPr lang="en-US" sz="2800" dirty="0"/>
              <a:t>B: Thank you! I’ll check it out later.</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8765890"/>
      </p:ext>
    </p:extLst>
  </p:cSld>
  <p:clrMapOvr>
    <a:masterClrMapping/>
  </p:clrMapOvr>
</p:sld>
</file>

<file path=ppt/theme/theme1.xml><?xml version="1.0" encoding="utf-8"?>
<a:theme xmlns:a="http://schemas.openxmlformats.org/drawingml/2006/main" name="DashVTI">
  <a:themeElements>
    <a:clrScheme name="AnalogousFromDarkSeedLeftStep">
      <a:dk1>
        <a:srgbClr val="000000"/>
      </a:dk1>
      <a:lt1>
        <a:srgbClr val="FFFFFF"/>
      </a:lt1>
      <a:dk2>
        <a:srgbClr val="2F1B2F"/>
      </a:dk2>
      <a:lt2>
        <a:srgbClr val="F0F3F2"/>
      </a:lt2>
      <a:accent1>
        <a:srgbClr val="D43C93"/>
      </a:accent1>
      <a:accent2>
        <a:srgbClr val="C22AC1"/>
      </a:accent2>
      <a:accent3>
        <a:srgbClr val="963CD4"/>
      </a:accent3>
      <a:accent4>
        <a:srgbClr val="5037C6"/>
      </a:accent4>
      <a:accent5>
        <a:srgbClr val="3C61D4"/>
      </a:accent5>
      <a:accent6>
        <a:srgbClr val="2A8EC2"/>
      </a:accent6>
      <a:hlink>
        <a:srgbClr val="3F49BF"/>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42B0E7C6-1071-483F-A575-9AF7EE1B96AC}" vid="{E18014FF-B132-4F63-9D72-5B85E99D6417}"/>
    </a:ext>
  </a:extLst>
</a:theme>
</file>

<file path=docProps/app.xml><?xml version="1.0" encoding="utf-8"?>
<Properties xmlns="http://schemas.openxmlformats.org/officeDocument/2006/extended-properties" xmlns:vt="http://schemas.openxmlformats.org/officeDocument/2006/docPropsVTypes">
  <TotalTime>269</TotalTime>
  <Words>653</Words>
  <Application>Microsoft Macintosh PowerPoint</Application>
  <PresentationFormat>Widescreen</PresentationFormat>
  <Paragraphs>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Grandview Display</vt:lpstr>
      <vt:lpstr>DashVTI</vt:lpstr>
      <vt:lpstr>A: Hello, Jessie Jia speaking. Who is calling? B:  Hi, this is Sarah calling from your dentist office. Just want to remind you that you have an appointment with Dr. Cha next Tuesday at 11am in our Tysons Corner office. A: Thank you for the reminder. Can I reschedule it to next Friday? My son has an eye doctor appointment at the same time. B: Sure, let me check our schedule. Does next Friday 9am work for you? A: Yes, perfect. Can you please put me down? Thank you! B: No problem. See you next Friday at 9am. Have a nice day! </vt:lpstr>
      <vt:lpstr>A: This is Dental Max customer service. How can I help you? B: Yes, can you please check how much I need to pay for teeth braces? A: Sure, can I have your name and birthday? B: Yes, my first name is Nicole, and my last name is Murphy. I was born on 9/20/1982 B: Thank you. Please hold while I’m checking the system. A: Sure, take your time B: Ok, your insurance will pay up to $2000 and then you have a deductible of $500. You can use your medical flexible spending account to pay for teeth bracelets.  </vt:lpstr>
      <vt:lpstr>A: Good morning. How can I help you? B: Hi, I’d like to open a checking account, deposit this check and get $200 cash. A:  Sure, glad to help you. Can I have your drive license and social security number? B: Here you go. My SSN is 999-88-3897. A: What’s your home address? Do you have an email? What’s the best phone number to reach you? B: My home address is 2345 Leesburg Pike, Vienna, VA 22182. My email address is NM@gmail.com. My cell phone number is 703-123-9081. A: Thank you! Now I have your account here. Do you want to deposit the check to this account? How would you like your $200? Are $50s ok? B: Yes, please. Can I get $20s instead? A: Sure, just give me a moment. Here are your $200. Please check. </vt:lpstr>
      <vt:lpstr>A: Emma Hopkins, Washington Gas Company. How can I help you? B: Yes, this is Laura Chen. I’d like to pay for the gas. A: Sure. Can I have your name and your address please? B: Yes. First name is Laura and last name is Chen. My address is 300 Dover Lane, Mclean VA 22132. A: Please hold while I check your account. Ok, for September, the balance is $120. How would you like to pay? B: Credit card. A: Ok, can I have the credit card number, expiration date and the security code on the back of the card? B: Yes. It’s a Visa card. The number is 1234-5678-8907-2345. The expiration date is 09/2025 and the security code is 456 A: Thank you! It’s been paid. In the future, you can also pay your bill online.  B: Thank you! I’ll check it out later.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Hey, what’s up? I heard schools opened last week. B:  Yeah, we had the first week of school and it was an interesting experience for the kids and parents! A: Did your kids enjoy the in-person classes more? B: Kind of. They like riding the school bus with classmates, talking to classmates in the classroom and eating lunch together in the cafeteria. School lunch is free this year, but the amount is small I heard. A: Wonderful! Do they wear masks? B: Yeah, they’re pretty good at wearing masks and washing hands. I’m impressed. A: Nice to hear! Hope the Covid-19 cases won’t increase too much so they can keep having fun. B: Agreed. Let’s all take care of ourselves and each other. </dc:title>
  <dc:creator>Microsoft Office User</dc:creator>
  <cp:lastModifiedBy>Microsoft Office User</cp:lastModifiedBy>
  <cp:revision>5</cp:revision>
  <dcterms:created xsi:type="dcterms:W3CDTF">2021-08-29T20:16:21Z</dcterms:created>
  <dcterms:modified xsi:type="dcterms:W3CDTF">2021-10-03T23:18:08Z</dcterms:modified>
</cp:coreProperties>
</file>