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5" r:id="rId1"/>
  </p:sldMasterIdLst>
  <p:sldIdLst>
    <p:sldId id="256" r:id="rId2"/>
    <p:sldId id="258" r:id="rId3"/>
    <p:sldId id="259" r:id="rId4"/>
    <p:sldId id="260" r:id="rId5"/>
    <p:sldId id="261"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6327"/>
  </p:normalViewPr>
  <p:slideViewPr>
    <p:cSldViewPr snapToGrid="0" snapToObjects="1">
      <p:cViewPr varScale="1">
        <p:scale>
          <a:sx n="128" d="100"/>
          <a:sy n="128" d="100"/>
        </p:scale>
        <p:origin x="48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5610A-17B4-4656-93CF-E1D9982860F7}"/>
              </a:ext>
            </a:extLst>
          </p:cNvPr>
          <p:cNvSpPr>
            <a:spLocks noGrp="1"/>
          </p:cNvSpPr>
          <p:nvPr>
            <p:ph type="ctrTitle"/>
          </p:nvPr>
        </p:nvSpPr>
        <p:spPr>
          <a:xfrm>
            <a:off x="912629" y="1371600"/>
            <a:ext cx="5935540" cy="2696866"/>
          </a:xfrm>
        </p:spPr>
        <p:txBody>
          <a:bodyPr anchor="t">
            <a:normAutofit/>
          </a:bodyPr>
          <a:lstStyle>
            <a:lvl1pPr algn="l">
              <a:defRPr sz="4000"/>
            </a:lvl1pPr>
          </a:lstStyle>
          <a:p>
            <a:r>
              <a:rPr lang="en-US" dirty="0"/>
              <a:t>Click to edit Master title style</a:t>
            </a:r>
          </a:p>
        </p:txBody>
      </p:sp>
      <p:sp>
        <p:nvSpPr>
          <p:cNvPr id="3" name="Subtitle 2">
            <a:extLst>
              <a:ext uri="{FF2B5EF4-FFF2-40B4-BE49-F238E27FC236}">
                <a16:creationId xmlns:a16="http://schemas.microsoft.com/office/drawing/2014/main" id="{A451C80B-DFD6-415B-BA5B-E56E510CD12B}"/>
              </a:ext>
            </a:extLst>
          </p:cNvPr>
          <p:cNvSpPr>
            <a:spLocks noGrp="1"/>
          </p:cNvSpPr>
          <p:nvPr>
            <p:ph type="subTitle" idx="1"/>
          </p:nvPr>
        </p:nvSpPr>
        <p:spPr>
          <a:xfrm>
            <a:off x="912629" y="4584879"/>
            <a:ext cx="5935540" cy="1287887"/>
          </a:xfrm>
        </p:spPr>
        <p:txBody>
          <a:bodyPr anchor="b">
            <a:normAutofit/>
          </a:bodyPr>
          <a:lstStyle>
            <a:lvl1pPr marL="0" indent="0" algn="l">
              <a:lnSpc>
                <a:spcPct val="130000"/>
              </a:lnSpc>
              <a:buNone/>
              <a:defRPr sz="18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67A2065B-06FF-4991-9F8A-4BE25457B479}"/>
              </a:ext>
            </a:extLst>
          </p:cNvPr>
          <p:cNvSpPr>
            <a:spLocks noGrp="1"/>
          </p:cNvSpPr>
          <p:nvPr>
            <p:ph type="dt" sz="half" idx="10"/>
          </p:nvPr>
        </p:nvSpPr>
        <p:spPr/>
        <p:txBody>
          <a:bodyPr/>
          <a:lstStyle/>
          <a:p>
            <a:fld id="{0D4E46AA-1EC0-4433-9956-E798E94A6FB7}" type="datetimeFigureOut">
              <a:rPr lang="en-US" smtClean="0"/>
              <a:t>8/29/21</a:t>
            </a:fld>
            <a:endParaRPr lang="en-US"/>
          </a:p>
        </p:txBody>
      </p:sp>
      <p:sp>
        <p:nvSpPr>
          <p:cNvPr id="5" name="Footer Placeholder 4">
            <a:extLst>
              <a:ext uri="{FF2B5EF4-FFF2-40B4-BE49-F238E27FC236}">
                <a16:creationId xmlns:a16="http://schemas.microsoft.com/office/drawing/2014/main" id="{B20DF2FA-C604-45D8-A633-11D3742EC1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EE5DA9-2D04-4850-AB9F-BD353816504A}"/>
              </a:ext>
            </a:extLst>
          </p:cNvPr>
          <p:cNvSpPr>
            <a:spLocks noGrp="1"/>
          </p:cNvSpPr>
          <p:nvPr>
            <p:ph type="sldNum" sz="quarter" idx="12"/>
          </p:nvPr>
        </p:nvSpPr>
        <p:spPr/>
        <p:txBody>
          <a:bodyPr/>
          <a:lstStyle/>
          <a:p>
            <a:fld id="{70C38C08-47C7-4847-B0BE-B9D8DEEB3D1B}" type="slidenum">
              <a:rPr lang="en-US" smtClean="0"/>
              <a:t>‹#›</a:t>
            </a:fld>
            <a:endParaRPr lang="en-US"/>
          </a:p>
        </p:txBody>
      </p:sp>
    </p:spTree>
    <p:extLst>
      <p:ext uri="{BB962C8B-B14F-4D97-AF65-F5344CB8AC3E}">
        <p14:creationId xmlns:p14="http://schemas.microsoft.com/office/powerpoint/2010/main" val="645639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E4BB7-3F30-4C31-9BB2-8EC24FC0A1D6}"/>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1ECF4134-70F5-4EE6-88BE-49D129630C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9EABC7-C044-44DE-B303-55A0581DA1E8}"/>
              </a:ext>
            </a:extLst>
          </p:cNvPr>
          <p:cNvSpPr>
            <a:spLocks noGrp="1"/>
          </p:cNvSpPr>
          <p:nvPr>
            <p:ph type="dt" sz="half" idx="10"/>
          </p:nvPr>
        </p:nvSpPr>
        <p:spPr/>
        <p:txBody>
          <a:bodyPr/>
          <a:lstStyle/>
          <a:p>
            <a:fld id="{0D4E46AA-1EC0-4433-9956-E798E94A6FB7}" type="datetimeFigureOut">
              <a:rPr lang="en-US" smtClean="0"/>
              <a:t>8/29/21</a:t>
            </a:fld>
            <a:endParaRPr lang="en-US"/>
          </a:p>
        </p:txBody>
      </p:sp>
      <p:sp>
        <p:nvSpPr>
          <p:cNvPr id="5" name="Footer Placeholder 4">
            <a:extLst>
              <a:ext uri="{FF2B5EF4-FFF2-40B4-BE49-F238E27FC236}">
                <a16:creationId xmlns:a16="http://schemas.microsoft.com/office/drawing/2014/main" id="{4D4A63E1-5BC5-402E-9916-BAB84BCF0B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2EF915-AF64-4ECC-8B1A-B7E6A89B7917}"/>
              </a:ext>
            </a:extLst>
          </p:cNvPr>
          <p:cNvSpPr>
            <a:spLocks noGrp="1"/>
          </p:cNvSpPr>
          <p:nvPr>
            <p:ph type="sldNum" sz="quarter" idx="12"/>
          </p:nvPr>
        </p:nvSpPr>
        <p:spPr/>
        <p:txBody>
          <a:bodyPr/>
          <a:lstStyle/>
          <a:p>
            <a:fld id="{70C38C08-47C7-4847-B0BE-B9D8DEEB3D1B}" type="slidenum">
              <a:rPr lang="en-US" smtClean="0"/>
              <a:t>‹#›</a:t>
            </a:fld>
            <a:endParaRPr lang="en-US"/>
          </a:p>
        </p:txBody>
      </p:sp>
    </p:spTree>
    <p:extLst>
      <p:ext uri="{BB962C8B-B14F-4D97-AF65-F5344CB8AC3E}">
        <p14:creationId xmlns:p14="http://schemas.microsoft.com/office/powerpoint/2010/main" val="1075956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EB09414-2AA1-4D8E-A00A-C092FBC92D91}"/>
              </a:ext>
            </a:extLst>
          </p:cNvPr>
          <p:cNvSpPr>
            <a:spLocks noGrp="1"/>
          </p:cNvSpPr>
          <p:nvPr>
            <p:ph type="title" orient="vert"/>
          </p:nvPr>
        </p:nvSpPr>
        <p:spPr>
          <a:xfrm>
            <a:off x="9198077" y="1401097"/>
            <a:ext cx="2155722" cy="4775865"/>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D42C3A78-37C5-46D0-9DF4-CB78AF883C2C}"/>
              </a:ext>
            </a:extLst>
          </p:cNvPr>
          <p:cNvSpPr>
            <a:spLocks noGrp="1"/>
          </p:cNvSpPr>
          <p:nvPr>
            <p:ph type="body" orient="vert" idx="1"/>
          </p:nvPr>
        </p:nvSpPr>
        <p:spPr>
          <a:xfrm>
            <a:off x="838200" y="1401097"/>
            <a:ext cx="8232058" cy="4775866"/>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9D8705E-925D-4F57-8268-107CE3CF4C45}"/>
              </a:ext>
            </a:extLst>
          </p:cNvPr>
          <p:cNvSpPr>
            <a:spLocks noGrp="1"/>
          </p:cNvSpPr>
          <p:nvPr>
            <p:ph type="dt" sz="half" idx="10"/>
          </p:nvPr>
        </p:nvSpPr>
        <p:spPr/>
        <p:txBody>
          <a:bodyPr/>
          <a:lstStyle/>
          <a:p>
            <a:fld id="{0D4E46AA-1EC0-4433-9956-E798E94A6FB7}" type="datetimeFigureOut">
              <a:rPr lang="en-US" smtClean="0"/>
              <a:t>8/29/21</a:t>
            </a:fld>
            <a:endParaRPr lang="en-US"/>
          </a:p>
        </p:txBody>
      </p:sp>
      <p:sp>
        <p:nvSpPr>
          <p:cNvPr id="5" name="Footer Placeholder 4">
            <a:extLst>
              <a:ext uri="{FF2B5EF4-FFF2-40B4-BE49-F238E27FC236}">
                <a16:creationId xmlns:a16="http://schemas.microsoft.com/office/drawing/2014/main" id="{50FE207E-070D-4EC8-A44C-21F1815FDA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5D01D1-C266-4161-A820-C084B980131C}"/>
              </a:ext>
            </a:extLst>
          </p:cNvPr>
          <p:cNvSpPr>
            <a:spLocks noGrp="1"/>
          </p:cNvSpPr>
          <p:nvPr>
            <p:ph type="sldNum" sz="quarter" idx="12"/>
          </p:nvPr>
        </p:nvSpPr>
        <p:spPr/>
        <p:txBody>
          <a:bodyPr/>
          <a:lstStyle/>
          <a:p>
            <a:fld id="{70C38C08-47C7-4847-B0BE-B9D8DEEB3D1B}" type="slidenum">
              <a:rPr lang="en-US" smtClean="0"/>
              <a:t>‹#›</a:t>
            </a:fld>
            <a:endParaRPr lang="en-US"/>
          </a:p>
        </p:txBody>
      </p:sp>
    </p:spTree>
    <p:extLst>
      <p:ext uri="{BB962C8B-B14F-4D97-AF65-F5344CB8AC3E}">
        <p14:creationId xmlns:p14="http://schemas.microsoft.com/office/powerpoint/2010/main" val="1581425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8B246-6A68-46BE-9DBD-614FA8CF4E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E47706-8D18-4093-A7C1-F30D7543CED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C7C8FC-AAEA-4AB6-9DB5-2503F58F0E69}"/>
              </a:ext>
            </a:extLst>
          </p:cNvPr>
          <p:cNvSpPr>
            <a:spLocks noGrp="1"/>
          </p:cNvSpPr>
          <p:nvPr>
            <p:ph type="dt" sz="half" idx="10"/>
          </p:nvPr>
        </p:nvSpPr>
        <p:spPr/>
        <p:txBody>
          <a:bodyPr/>
          <a:lstStyle/>
          <a:p>
            <a:fld id="{0D4E46AA-1EC0-4433-9956-E798E94A6FB7}" type="datetimeFigureOut">
              <a:rPr lang="en-US" smtClean="0"/>
              <a:t>8/29/21</a:t>
            </a:fld>
            <a:endParaRPr lang="en-US"/>
          </a:p>
        </p:txBody>
      </p:sp>
      <p:sp>
        <p:nvSpPr>
          <p:cNvPr id="5" name="Footer Placeholder 4">
            <a:extLst>
              <a:ext uri="{FF2B5EF4-FFF2-40B4-BE49-F238E27FC236}">
                <a16:creationId xmlns:a16="http://schemas.microsoft.com/office/drawing/2014/main" id="{E8B1616B-3F08-4869-A522-773C38940F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030CE6-9124-4B3A-A912-AE16B5C34003}"/>
              </a:ext>
            </a:extLst>
          </p:cNvPr>
          <p:cNvSpPr>
            <a:spLocks noGrp="1"/>
          </p:cNvSpPr>
          <p:nvPr>
            <p:ph type="sldNum" sz="quarter" idx="12"/>
          </p:nvPr>
        </p:nvSpPr>
        <p:spPr/>
        <p:txBody>
          <a:bodyPr/>
          <a:lstStyle/>
          <a:p>
            <a:fld id="{70C38C08-47C7-4847-B0BE-B9D8DEEB3D1B}" type="slidenum">
              <a:rPr lang="en-US" smtClean="0"/>
              <a:t>‹#›</a:t>
            </a:fld>
            <a:endParaRPr lang="en-US"/>
          </a:p>
        </p:txBody>
      </p:sp>
    </p:spTree>
    <p:extLst>
      <p:ext uri="{BB962C8B-B14F-4D97-AF65-F5344CB8AC3E}">
        <p14:creationId xmlns:p14="http://schemas.microsoft.com/office/powerpoint/2010/main" val="2271774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78885-57B2-4930-BD7D-CBF916EDF1C6}"/>
              </a:ext>
            </a:extLst>
          </p:cNvPr>
          <p:cNvSpPr>
            <a:spLocks noGrp="1"/>
          </p:cNvSpPr>
          <p:nvPr>
            <p:ph type="title"/>
          </p:nvPr>
        </p:nvSpPr>
        <p:spPr>
          <a:xfrm>
            <a:off x="912629" y="1709738"/>
            <a:ext cx="9214884" cy="3159974"/>
          </a:xfrm>
        </p:spPr>
        <p:txBody>
          <a:bodyPr anchor="b">
            <a:normAutofit/>
          </a:bodyPr>
          <a:lstStyle>
            <a:lvl1pPr>
              <a:defRPr sz="4800"/>
            </a:lvl1pPr>
          </a:lstStyle>
          <a:p>
            <a:r>
              <a:rPr lang="en-US" dirty="0"/>
              <a:t>Click to edit Master title style</a:t>
            </a:r>
          </a:p>
        </p:txBody>
      </p:sp>
      <p:sp>
        <p:nvSpPr>
          <p:cNvPr id="3" name="Text Placeholder 2">
            <a:extLst>
              <a:ext uri="{FF2B5EF4-FFF2-40B4-BE49-F238E27FC236}">
                <a16:creationId xmlns:a16="http://schemas.microsoft.com/office/drawing/2014/main" id="{9BE495E4-2F8B-4CC7-88AC-A312067E60D2}"/>
              </a:ext>
            </a:extLst>
          </p:cNvPr>
          <p:cNvSpPr>
            <a:spLocks noGrp="1"/>
          </p:cNvSpPr>
          <p:nvPr>
            <p:ph type="body" idx="1"/>
          </p:nvPr>
        </p:nvSpPr>
        <p:spPr>
          <a:xfrm>
            <a:off x="912628" y="5018567"/>
            <a:ext cx="7907079" cy="1073889"/>
          </a:xfrm>
        </p:spPr>
        <p:txBody>
          <a:bodyPr>
            <a:normAutofit/>
          </a:bodyPr>
          <a:lstStyle>
            <a:lvl1pPr marL="0" indent="0">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F8585CC9-BAD3-4807-90BB-97DA2D6A6BE2}"/>
              </a:ext>
            </a:extLst>
          </p:cNvPr>
          <p:cNvSpPr>
            <a:spLocks noGrp="1"/>
          </p:cNvSpPr>
          <p:nvPr>
            <p:ph type="dt" sz="half" idx="10"/>
          </p:nvPr>
        </p:nvSpPr>
        <p:spPr/>
        <p:txBody>
          <a:bodyPr/>
          <a:lstStyle/>
          <a:p>
            <a:fld id="{0D4E46AA-1EC0-4433-9956-E798E94A6FB7}" type="datetimeFigureOut">
              <a:rPr lang="en-US" smtClean="0"/>
              <a:t>8/29/21</a:t>
            </a:fld>
            <a:endParaRPr lang="en-US"/>
          </a:p>
        </p:txBody>
      </p:sp>
      <p:sp>
        <p:nvSpPr>
          <p:cNvPr id="5" name="Footer Placeholder 4">
            <a:extLst>
              <a:ext uri="{FF2B5EF4-FFF2-40B4-BE49-F238E27FC236}">
                <a16:creationId xmlns:a16="http://schemas.microsoft.com/office/drawing/2014/main" id="{5F108CEF-165F-4D7E-9666-5CD0156B49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0EBC3D-3277-4D34-9F67-71040C21E3B3}"/>
              </a:ext>
            </a:extLst>
          </p:cNvPr>
          <p:cNvSpPr>
            <a:spLocks noGrp="1"/>
          </p:cNvSpPr>
          <p:nvPr>
            <p:ph type="sldNum" sz="quarter" idx="12"/>
          </p:nvPr>
        </p:nvSpPr>
        <p:spPr/>
        <p:txBody>
          <a:bodyPr/>
          <a:lstStyle/>
          <a:p>
            <a:fld id="{70C38C08-47C7-4847-B0BE-B9D8DEEB3D1B}" type="slidenum">
              <a:rPr lang="en-US" smtClean="0"/>
              <a:t>‹#›</a:t>
            </a:fld>
            <a:endParaRPr lang="en-US"/>
          </a:p>
        </p:txBody>
      </p:sp>
    </p:spTree>
    <p:extLst>
      <p:ext uri="{BB962C8B-B14F-4D97-AF65-F5344CB8AC3E}">
        <p14:creationId xmlns:p14="http://schemas.microsoft.com/office/powerpoint/2010/main" val="3177893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477A4-4D01-45B6-9563-0BF13BA72F7C}"/>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E17E00-96AC-45F0-82B2-9F601E9B93C2}"/>
              </a:ext>
            </a:extLst>
          </p:cNvPr>
          <p:cNvSpPr>
            <a:spLocks noGrp="1"/>
          </p:cNvSpPr>
          <p:nvPr>
            <p:ph sz="half" idx="1"/>
          </p:nvPr>
        </p:nvSpPr>
        <p:spPr>
          <a:xfrm>
            <a:off x="914400" y="2849526"/>
            <a:ext cx="5105400" cy="321047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2BA30CD-95C0-427B-A571-A7D8A53278F4}"/>
              </a:ext>
            </a:extLst>
          </p:cNvPr>
          <p:cNvSpPr>
            <a:spLocks noGrp="1"/>
          </p:cNvSpPr>
          <p:nvPr>
            <p:ph sz="half" idx="2"/>
          </p:nvPr>
        </p:nvSpPr>
        <p:spPr>
          <a:xfrm>
            <a:off x="6172200" y="2849526"/>
            <a:ext cx="5105400" cy="32104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6F67CAC-53E4-44AF-BEAC-8FFB96F05A86}"/>
              </a:ext>
            </a:extLst>
          </p:cNvPr>
          <p:cNvSpPr>
            <a:spLocks noGrp="1"/>
          </p:cNvSpPr>
          <p:nvPr>
            <p:ph type="dt" sz="half" idx="10"/>
          </p:nvPr>
        </p:nvSpPr>
        <p:spPr/>
        <p:txBody>
          <a:bodyPr/>
          <a:lstStyle/>
          <a:p>
            <a:fld id="{0D4E46AA-1EC0-4433-9956-E798E94A6FB7}" type="datetimeFigureOut">
              <a:rPr lang="en-US" smtClean="0"/>
              <a:t>8/29/21</a:t>
            </a:fld>
            <a:endParaRPr lang="en-US"/>
          </a:p>
        </p:txBody>
      </p:sp>
      <p:sp>
        <p:nvSpPr>
          <p:cNvPr id="6" name="Footer Placeholder 5">
            <a:extLst>
              <a:ext uri="{FF2B5EF4-FFF2-40B4-BE49-F238E27FC236}">
                <a16:creationId xmlns:a16="http://schemas.microsoft.com/office/drawing/2014/main" id="{083D9F3A-E7F0-45E7-AFA8-0D4A669EC1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5F008B-58BB-45FF-923F-5909DAB49D34}"/>
              </a:ext>
            </a:extLst>
          </p:cNvPr>
          <p:cNvSpPr>
            <a:spLocks noGrp="1"/>
          </p:cNvSpPr>
          <p:nvPr>
            <p:ph type="sldNum" sz="quarter" idx="12"/>
          </p:nvPr>
        </p:nvSpPr>
        <p:spPr/>
        <p:txBody>
          <a:bodyPr/>
          <a:lstStyle/>
          <a:p>
            <a:fld id="{70C38C08-47C7-4847-B0BE-B9D8DEEB3D1B}" type="slidenum">
              <a:rPr lang="en-US" smtClean="0"/>
              <a:t>‹#›</a:t>
            </a:fld>
            <a:endParaRPr lang="en-US"/>
          </a:p>
        </p:txBody>
      </p:sp>
    </p:spTree>
    <p:extLst>
      <p:ext uri="{BB962C8B-B14F-4D97-AF65-F5344CB8AC3E}">
        <p14:creationId xmlns:p14="http://schemas.microsoft.com/office/powerpoint/2010/main" val="2310055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7B549-9E51-42E0-992A-73E775957773}"/>
              </a:ext>
            </a:extLst>
          </p:cNvPr>
          <p:cNvSpPr>
            <a:spLocks noGrp="1"/>
          </p:cNvSpPr>
          <p:nvPr>
            <p:ph type="title"/>
          </p:nvPr>
        </p:nvSpPr>
        <p:spPr>
          <a:xfrm>
            <a:off x="912628" y="1371599"/>
            <a:ext cx="10442760" cy="93975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C81A5FDC-7C4B-45FB-8462-E2CE79919F33}"/>
              </a:ext>
            </a:extLst>
          </p:cNvPr>
          <p:cNvSpPr>
            <a:spLocks noGrp="1"/>
          </p:cNvSpPr>
          <p:nvPr>
            <p:ph type="body" idx="1"/>
          </p:nvPr>
        </p:nvSpPr>
        <p:spPr>
          <a:xfrm>
            <a:off x="912628" y="2311353"/>
            <a:ext cx="5084947" cy="69537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CBD8B686-2E92-45B9-A3D7-9DCAA0C50B36}"/>
              </a:ext>
            </a:extLst>
          </p:cNvPr>
          <p:cNvSpPr>
            <a:spLocks noGrp="1"/>
          </p:cNvSpPr>
          <p:nvPr>
            <p:ph sz="half" idx="2"/>
          </p:nvPr>
        </p:nvSpPr>
        <p:spPr>
          <a:xfrm>
            <a:off x="912628" y="3006725"/>
            <a:ext cx="5084947" cy="318293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6ADB526-4A44-47B6-8D14-93202E590AA7}"/>
              </a:ext>
            </a:extLst>
          </p:cNvPr>
          <p:cNvSpPr>
            <a:spLocks noGrp="1"/>
          </p:cNvSpPr>
          <p:nvPr>
            <p:ph type="body" sz="quarter" idx="3"/>
          </p:nvPr>
        </p:nvSpPr>
        <p:spPr>
          <a:xfrm>
            <a:off x="6172200" y="2311353"/>
            <a:ext cx="5183188" cy="69537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74177CA-5C13-4311-BFD3-B98FBD942DA5}"/>
              </a:ext>
            </a:extLst>
          </p:cNvPr>
          <p:cNvSpPr>
            <a:spLocks noGrp="1"/>
          </p:cNvSpPr>
          <p:nvPr>
            <p:ph sz="quarter" idx="4"/>
          </p:nvPr>
        </p:nvSpPr>
        <p:spPr>
          <a:xfrm>
            <a:off x="6172200" y="3006725"/>
            <a:ext cx="5183188" cy="31829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DEA255A-4CB5-40CA-B756-1AA5E27C20BF}"/>
              </a:ext>
            </a:extLst>
          </p:cNvPr>
          <p:cNvSpPr>
            <a:spLocks noGrp="1"/>
          </p:cNvSpPr>
          <p:nvPr>
            <p:ph type="dt" sz="half" idx="10"/>
          </p:nvPr>
        </p:nvSpPr>
        <p:spPr/>
        <p:txBody>
          <a:bodyPr/>
          <a:lstStyle/>
          <a:p>
            <a:fld id="{0D4E46AA-1EC0-4433-9956-E798E94A6FB7}" type="datetimeFigureOut">
              <a:rPr lang="en-US" smtClean="0"/>
              <a:t>8/29/21</a:t>
            </a:fld>
            <a:endParaRPr lang="en-US"/>
          </a:p>
        </p:txBody>
      </p:sp>
      <p:sp>
        <p:nvSpPr>
          <p:cNvPr id="8" name="Footer Placeholder 7">
            <a:extLst>
              <a:ext uri="{FF2B5EF4-FFF2-40B4-BE49-F238E27FC236}">
                <a16:creationId xmlns:a16="http://schemas.microsoft.com/office/drawing/2014/main" id="{FF3072C4-10F1-49B8-B0BF-69204EDDCFA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A5ACC97-44C1-4887-909B-E6732D3C1FFE}"/>
              </a:ext>
            </a:extLst>
          </p:cNvPr>
          <p:cNvSpPr>
            <a:spLocks noGrp="1"/>
          </p:cNvSpPr>
          <p:nvPr>
            <p:ph type="sldNum" sz="quarter" idx="12"/>
          </p:nvPr>
        </p:nvSpPr>
        <p:spPr/>
        <p:txBody>
          <a:bodyPr/>
          <a:lstStyle/>
          <a:p>
            <a:fld id="{70C38C08-47C7-4847-B0BE-B9D8DEEB3D1B}" type="slidenum">
              <a:rPr lang="en-US" smtClean="0"/>
              <a:t>‹#›</a:t>
            </a:fld>
            <a:endParaRPr lang="en-US"/>
          </a:p>
        </p:txBody>
      </p:sp>
    </p:spTree>
    <p:extLst>
      <p:ext uri="{BB962C8B-B14F-4D97-AF65-F5344CB8AC3E}">
        <p14:creationId xmlns:p14="http://schemas.microsoft.com/office/powerpoint/2010/main" val="267103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7D313-943A-47E0-8A7A-DFFBCC297AB7}"/>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id="{23AC25A7-81C8-4AA1-AD9F-C78A451FDE2E}"/>
              </a:ext>
            </a:extLst>
          </p:cNvPr>
          <p:cNvSpPr>
            <a:spLocks noGrp="1"/>
          </p:cNvSpPr>
          <p:nvPr>
            <p:ph type="dt" sz="half" idx="10"/>
          </p:nvPr>
        </p:nvSpPr>
        <p:spPr/>
        <p:txBody>
          <a:bodyPr/>
          <a:lstStyle/>
          <a:p>
            <a:fld id="{0D4E46AA-1EC0-4433-9956-E798E94A6FB7}" type="datetimeFigureOut">
              <a:rPr lang="en-US" smtClean="0"/>
              <a:t>8/29/21</a:t>
            </a:fld>
            <a:endParaRPr lang="en-US"/>
          </a:p>
        </p:txBody>
      </p:sp>
      <p:sp>
        <p:nvSpPr>
          <p:cNvPr id="4" name="Footer Placeholder 3">
            <a:extLst>
              <a:ext uri="{FF2B5EF4-FFF2-40B4-BE49-F238E27FC236}">
                <a16:creationId xmlns:a16="http://schemas.microsoft.com/office/drawing/2014/main" id="{6EF54740-6022-46B2-9C55-B60E9651684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9497C9-6B5E-46D6-8FE9-0A5E0CF7F95B}"/>
              </a:ext>
            </a:extLst>
          </p:cNvPr>
          <p:cNvSpPr>
            <a:spLocks noGrp="1"/>
          </p:cNvSpPr>
          <p:nvPr>
            <p:ph type="sldNum" sz="quarter" idx="12"/>
          </p:nvPr>
        </p:nvSpPr>
        <p:spPr/>
        <p:txBody>
          <a:bodyPr/>
          <a:lstStyle/>
          <a:p>
            <a:fld id="{70C38C08-47C7-4847-B0BE-B9D8DEEB3D1B}" type="slidenum">
              <a:rPr lang="en-US" smtClean="0"/>
              <a:t>‹#›</a:t>
            </a:fld>
            <a:endParaRPr lang="en-US"/>
          </a:p>
        </p:txBody>
      </p:sp>
    </p:spTree>
    <p:extLst>
      <p:ext uri="{BB962C8B-B14F-4D97-AF65-F5344CB8AC3E}">
        <p14:creationId xmlns:p14="http://schemas.microsoft.com/office/powerpoint/2010/main" val="493021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740D3C-270A-401A-810C-2F86BBBB87D4}"/>
              </a:ext>
            </a:extLst>
          </p:cNvPr>
          <p:cNvSpPr>
            <a:spLocks noGrp="1"/>
          </p:cNvSpPr>
          <p:nvPr>
            <p:ph type="dt" sz="half" idx="10"/>
          </p:nvPr>
        </p:nvSpPr>
        <p:spPr/>
        <p:txBody>
          <a:bodyPr/>
          <a:lstStyle/>
          <a:p>
            <a:fld id="{0D4E46AA-1EC0-4433-9956-E798E94A6FB7}" type="datetimeFigureOut">
              <a:rPr lang="en-US" smtClean="0"/>
              <a:t>8/29/21</a:t>
            </a:fld>
            <a:endParaRPr lang="en-US"/>
          </a:p>
        </p:txBody>
      </p:sp>
      <p:sp>
        <p:nvSpPr>
          <p:cNvPr id="3" name="Footer Placeholder 2">
            <a:extLst>
              <a:ext uri="{FF2B5EF4-FFF2-40B4-BE49-F238E27FC236}">
                <a16:creationId xmlns:a16="http://schemas.microsoft.com/office/drawing/2014/main" id="{DDCBE9F8-1765-4F36-A4DE-1DB136025AC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90CF9E-A6C6-4873-ADBE-7A2939319E58}"/>
              </a:ext>
            </a:extLst>
          </p:cNvPr>
          <p:cNvSpPr>
            <a:spLocks noGrp="1"/>
          </p:cNvSpPr>
          <p:nvPr>
            <p:ph type="sldNum" sz="quarter" idx="12"/>
          </p:nvPr>
        </p:nvSpPr>
        <p:spPr/>
        <p:txBody>
          <a:bodyPr/>
          <a:lstStyle/>
          <a:p>
            <a:fld id="{70C38C08-47C7-4847-B0BE-B9D8DEEB3D1B}" type="slidenum">
              <a:rPr lang="en-US" smtClean="0"/>
              <a:t>‹#›</a:t>
            </a:fld>
            <a:endParaRPr lang="en-US"/>
          </a:p>
        </p:txBody>
      </p:sp>
    </p:spTree>
    <p:extLst>
      <p:ext uri="{BB962C8B-B14F-4D97-AF65-F5344CB8AC3E}">
        <p14:creationId xmlns:p14="http://schemas.microsoft.com/office/powerpoint/2010/main" val="1941263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8CDF8-00AD-4441-A6D5-9D7A659EB6C0}"/>
              </a:ext>
            </a:extLst>
          </p:cNvPr>
          <p:cNvSpPr>
            <a:spLocks noGrp="1"/>
          </p:cNvSpPr>
          <p:nvPr>
            <p:ph type="title"/>
          </p:nvPr>
        </p:nvSpPr>
        <p:spPr>
          <a:xfrm>
            <a:off x="912628" y="1463038"/>
            <a:ext cx="3859397" cy="1471548"/>
          </a:xfrm>
        </p:spPr>
        <p:txBody>
          <a:bodyPr anchor="t"/>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28C330AF-CB7E-420A-AE8A-E02E90325885}"/>
              </a:ext>
            </a:extLst>
          </p:cNvPr>
          <p:cNvSpPr>
            <a:spLocks noGrp="1"/>
          </p:cNvSpPr>
          <p:nvPr>
            <p:ph idx="1"/>
          </p:nvPr>
        </p:nvSpPr>
        <p:spPr>
          <a:xfrm>
            <a:off x="5183188" y="987425"/>
            <a:ext cx="6172200" cy="4873625"/>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F43257AD-2422-4CDA-9C55-700F4B5BF251}"/>
              </a:ext>
            </a:extLst>
          </p:cNvPr>
          <p:cNvSpPr>
            <a:spLocks noGrp="1"/>
          </p:cNvSpPr>
          <p:nvPr>
            <p:ph type="body" sz="half" idx="2"/>
          </p:nvPr>
        </p:nvSpPr>
        <p:spPr>
          <a:xfrm>
            <a:off x="912628" y="2934586"/>
            <a:ext cx="3859397" cy="293440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E51B7454-C1CC-46F2-A6FB-1FE786C48F49}"/>
              </a:ext>
            </a:extLst>
          </p:cNvPr>
          <p:cNvSpPr>
            <a:spLocks noGrp="1"/>
          </p:cNvSpPr>
          <p:nvPr>
            <p:ph type="dt" sz="half" idx="10"/>
          </p:nvPr>
        </p:nvSpPr>
        <p:spPr/>
        <p:txBody>
          <a:bodyPr/>
          <a:lstStyle/>
          <a:p>
            <a:fld id="{0D4E46AA-1EC0-4433-9956-E798E94A6FB7}" type="datetimeFigureOut">
              <a:rPr lang="en-US" smtClean="0"/>
              <a:t>8/29/21</a:t>
            </a:fld>
            <a:endParaRPr lang="en-US"/>
          </a:p>
        </p:txBody>
      </p:sp>
      <p:sp>
        <p:nvSpPr>
          <p:cNvPr id="6" name="Footer Placeholder 5">
            <a:extLst>
              <a:ext uri="{FF2B5EF4-FFF2-40B4-BE49-F238E27FC236}">
                <a16:creationId xmlns:a16="http://schemas.microsoft.com/office/drawing/2014/main" id="{49077DBE-6CC7-421B-AB5E-341E20BD92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6EAB8F-7526-4CDB-B782-FAD8B3E70B0A}"/>
              </a:ext>
            </a:extLst>
          </p:cNvPr>
          <p:cNvSpPr>
            <a:spLocks noGrp="1"/>
          </p:cNvSpPr>
          <p:nvPr>
            <p:ph type="sldNum" sz="quarter" idx="12"/>
          </p:nvPr>
        </p:nvSpPr>
        <p:spPr/>
        <p:txBody>
          <a:bodyPr/>
          <a:lstStyle/>
          <a:p>
            <a:fld id="{70C38C08-47C7-4847-B0BE-B9D8DEEB3D1B}" type="slidenum">
              <a:rPr lang="en-US" smtClean="0"/>
              <a:t>‹#›</a:t>
            </a:fld>
            <a:endParaRPr lang="en-US"/>
          </a:p>
        </p:txBody>
      </p:sp>
    </p:spTree>
    <p:extLst>
      <p:ext uri="{BB962C8B-B14F-4D97-AF65-F5344CB8AC3E}">
        <p14:creationId xmlns:p14="http://schemas.microsoft.com/office/powerpoint/2010/main" val="1029903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1647F-5A61-44C9-81DC-331C9AE5DDAE}"/>
              </a:ext>
            </a:extLst>
          </p:cNvPr>
          <p:cNvSpPr>
            <a:spLocks noGrp="1"/>
          </p:cNvSpPr>
          <p:nvPr>
            <p:ph type="title"/>
          </p:nvPr>
        </p:nvSpPr>
        <p:spPr>
          <a:xfrm>
            <a:off x="912628" y="1463038"/>
            <a:ext cx="3859397" cy="1471548"/>
          </a:xfrm>
        </p:spPr>
        <p:txBody>
          <a:bodyPr anchor="t"/>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31627A0F-F1B8-49BE-A0FF-7FE16E3BDCC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86D1BD6-1519-4431-9FAF-7D4F4129972C}"/>
              </a:ext>
            </a:extLst>
          </p:cNvPr>
          <p:cNvSpPr>
            <a:spLocks noGrp="1"/>
          </p:cNvSpPr>
          <p:nvPr>
            <p:ph type="body" sz="half" idx="2"/>
          </p:nvPr>
        </p:nvSpPr>
        <p:spPr>
          <a:xfrm>
            <a:off x="912628" y="2934586"/>
            <a:ext cx="3859397" cy="293440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25A587A0-353B-42C2-BA96-B1ADEDF642BE}"/>
              </a:ext>
            </a:extLst>
          </p:cNvPr>
          <p:cNvSpPr>
            <a:spLocks noGrp="1"/>
          </p:cNvSpPr>
          <p:nvPr>
            <p:ph type="dt" sz="half" idx="10"/>
          </p:nvPr>
        </p:nvSpPr>
        <p:spPr/>
        <p:txBody>
          <a:bodyPr/>
          <a:lstStyle/>
          <a:p>
            <a:fld id="{0D4E46AA-1EC0-4433-9956-E798E94A6FB7}" type="datetimeFigureOut">
              <a:rPr lang="en-US" smtClean="0"/>
              <a:t>8/29/21</a:t>
            </a:fld>
            <a:endParaRPr lang="en-US"/>
          </a:p>
        </p:txBody>
      </p:sp>
      <p:sp>
        <p:nvSpPr>
          <p:cNvPr id="6" name="Footer Placeholder 5">
            <a:extLst>
              <a:ext uri="{FF2B5EF4-FFF2-40B4-BE49-F238E27FC236}">
                <a16:creationId xmlns:a16="http://schemas.microsoft.com/office/drawing/2014/main" id="{44D5A88E-3957-4B76-B1BE-4164029217B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F7C5FD-E56A-4C66-8F23-087F95A2FD0E}"/>
              </a:ext>
            </a:extLst>
          </p:cNvPr>
          <p:cNvSpPr>
            <a:spLocks noGrp="1"/>
          </p:cNvSpPr>
          <p:nvPr>
            <p:ph type="sldNum" sz="quarter" idx="12"/>
          </p:nvPr>
        </p:nvSpPr>
        <p:spPr/>
        <p:txBody>
          <a:bodyPr/>
          <a:lstStyle/>
          <a:p>
            <a:fld id="{70C38C08-47C7-4847-B0BE-B9D8DEEB3D1B}" type="slidenum">
              <a:rPr lang="en-US" smtClean="0"/>
              <a:t>‹#›</a:t>
            </a:fld>
            <a:endParaRPr lang="en-US"/>
          </a:p>
        </p:txBody>
      </p:sp>
    </p:spTree>
    <p:extLst>
      <p:ext uri="{BB962C8B-B14F-4D97-AF65-F5344CB8AC3E}">
        <p14:creationId xmlns:p14="http://schemas.microsoft.com/office/powerpoint/2010/main" val="1607962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AB4E786-7636-4278-8595-D365D28A796A}"/>
              </a:ext>
            </a:extLst>
          </p:cNvPr>
          <p:cNvSpPr>
            <a:spLocks noGrp="1"/>
          </p:cNvSpPr>
          <p:nvPr>
            <p:ph type="title"/>
          </p:nvPr>
        </p:nvSpPr>
        <p:spPr>
          <a:xfrm>
            <a:off x="914400" y="1371600"/>
            <a:ext cx="10363200" cy="1314443"/>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EA740849-7059-4C70-992B-5304D2EE9BAB}"/>
              </a:ext>
            </a:extLst>
          </p:cNvPr>
          <p:cNvSpPr>
            <a:spLocks noGrp="1"/>
          </p:cNvSpPr>
          <p:nvPr>
            <p:ph type="body" idx="1"/>
          </p:nvPr>
        </p:nvSpPr>
        <p:spPr>
          <a:xfrm>
            <a:off x="914399" y="2853369"/>
            <a:ext cx="10363200" cy="308846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09FEBF6-CEA6-4332-87B3-697807571C84}"/>
              </a:ext>
            </a:extLst>
          </p:cNvPr>
          <p:cNvSpPr>
            <a:spLocks noGrp="1"/>
          </p:cNvSpPr>
          <p:nvPr>
            <p:ph type="dt" sz="half" idx="2"/>
          </p:nvPr>
        </p:nvSpPr>
        <p:spPr>
          <a:xfrm>
            <a:off x="912628" y="6356350"/>
            <a:ext cx="2743200" cy="365125"/>
          </a:xfrm>
          <a:prstGeom prst="rect">
            <a:avLst/>
          </a:prstGeom>
        </p:spPr>
        <p:txBody>
          <a:bodyPr vert="horz" lIns="91440" tIns="45720" rIns="91440" bIns="45720" rtlCol="0" anchor="ctr"/>
          <a:lstStyle>
            <a:lvl1pPr algn="l">
              <a:defRPr sz="900" b="1" cap="all" spc="300" baseline="0">
                <a:solidFill>
                  <a:schemeClr val="tx1"/>
                </a:solidFill>
              </a:defRPr>
            </a:lvl1pPr>
          </a:lstStyle>
          <a:p>
            <a:fld id="{0D4E46AA-1EC0-4433-9956-E798E94A6FB7}" type="datetimeFigureOut">
              <a:rPr lang="en-US" smtClean="0"/>
              <a:pPr/>
              <a:t>8/29/21</a:t>
            </a:fld>
            <a:endParaRPr lang="en-US" dirty="0"/>
          </a:p>
        </p:txBody>
      </p:sp>
      <p:sp>
        <p:nvSpPr>
          <p:cNvPr id="5" name="Footer Placeholder 4">
            <a:extLst>
              <a:ext uri="{FF2B5EF4-FFF2-40B4-BE49-F238E27FC236}">
                <a16:creationId xmlns:a16="http://schemas.microsoft.com/office/drawing/2014/main" id="{BC6BAF94-621C-43E1-BA0C-410A6899031B}"/>
              </a:ext>
            </a:extLst>
          </p:cNvPr>
          <p:cNvSpPr>
            <a:spLocks noGrp="1"/>
          </p:cNvSpPr>
          <p:nvPr>
            <p:ph type="ftr" sz="quarter" idx="3"/>
          </p:nvPr>
        </p:nvSpPr>
        <p:spPr>
          <a:xfrm>
            <a:off x="6767622" y="6356350"/>
            <a:ext cx="4040373" cy="365125"/>
          </a:xfrm>
          <a:prstGeom prst="rect">
            <a:avLst/>
          </a:prstGeom>
        </p:spPr>
        <p:txBody>
          <a:bodyPr vert="horz" lIns="91440" tIns="45720" rIns="91440" bIns="45720" rtlCol="0" anchor="ctr"/>
          <a:lstStyle>
            <a:lvl1pPr algn="r">
              <a:defRPr sz="900" b="1" cap="all" spc="300" baseline="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137D19E5-9E16-48C9-AAE2-0C70679A8D7B}"/>
              </a:ext>
            </a:extLst>
          </p:cNvPr>
          <p:cNvSpPr>
            <a:spLocks noGrp="1"/>
          </p:cNvSpPr>
          <p:nvPr>
            <p:ph type="sldNum" sz="quarter" idx="4"/>
          </p:nvPr>
        </p:nvSpPr>
        <p:spPr>
          <a:xfrm>
            <a:off x="10807995" y="6356350"/>
            <a:ext cx="723014" cy="365125"/>
          </a:xfrm>
          <a:prstGeom prst="rect">
            <a:avLst/>
          </a:prstGeom>
        </p:spPr>
        <p:txBody>
          <a:bodyPr vert="horz" lIns="91440" tIns="45720" rIns="91440" bIns="45720" rtlCol="0" anchor="ctr"/>
          <a:lstStyle>
            <a:lvl1pPr algn="r">
              <a:defRPr sz="900" b="1" cap="all" spc="300" baseline="0">
                <a:solidFill>
                  <a:schemeClr val="tx1"/>
                </a:solidFill>
              </a:defRPr>
            </a:lvl1pPr>
          </a:lstStyle>
          <a:p>
            <a:fld id="{70C38C08-47C7-4847-B0BE-B9D8DEEB3D1B}" type="slidenum">
              <a:rPr lang="en-US" smtClean="0"/>
              <a:pPr/>
              <a:t>‹#›</a:t>
            </a:fld>
            <a:endParaRPr lang="en-US" dirty="0"/>
          </a:p>
        </p:txBody>
      </p:sp>
      <p:cxnSp>
        <p:nvCxnSpPr>
          <p:cNvPr id="7" name="Straight Connector 6">
            <a:extLst>
              <a:ext uri="{FF2B5EF4-FFF2-40B4-BE49-F238E27FC236}">
                <a16:creationId xmlns:a16="http://schemas.microsoft.com/office/drawing/2014/main" id="{F209B62C-3402-4623-9A7C-AA048B56F8C3}"/>
              </a:ext>
            </a:extLst>
          </p:cNvPr>
          <p:cNvCxnSpPr>
            <a:cxnSpLocks/>
          </p:cNvCxnSpPr>
          <p:nvPr/>
        </p:nvCxnSpPr>
        <p:spPr>
          <a:xfrm>
            <a:off x="990600"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468985"/>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24" r:id="rId6"/>
    <p:sldLayoutId id="2147483719" r:id="rId7"/>
    <p:sldLayoutId id="2147483720" r:id="rId8"/>
    <p:sldLayoutId id="2147483721" r:id="rId9"/>
    <p:sldLayoutId id="2147483723" r:id="rId10"/>
    <p:sldLayoutId id="2147483722" r:id="rId11"/>
  </p:sldLayoutIdLst>
  <p:txStyles>
    <p:titleStyle>
      <a:lvl1pPr algn="l" defTabSz="914400" rtl="0" eaLnBrk="1" latinLnBrk="0" hangingPunct="1">
        <a:lnSpc>
          <a:spcPct val="10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87000"/>
        <a:buFont typeface="Arial" panose="020B0604020202020204" pitchFamily="34" charset="0"/>
        <a:buChar char="•"/>
        <a:defRPr sz="2000" kern="1200">
          <a:solidFill>
            <a:schemeClr val="tx1"/>
          </a:solidFill>
          <a:latin typeface="+mn-lt"/>
          <a:ea typeface="+mn-ea"/>
          <a:cs typeface="+mn-cs"/>
        </a:defRPr>
      </a:lvl1pPr>
      <a:lvl2pPr marL="274320" indent="0" algn="l" defTabSz="914400" rtl="0" eaLnBrk="1" latinLnBrk="0" hangingPunct="1">
        <a:lnSpc>
          <a:spcPct val="120000"/>
        </a:lnSpc>
        <a:spcBef>
          <a:spcPts val="500"/>
        </a:spcBef>
        <a:buSzPct val="87000"/>
        <a:buFontTx/>
        <a:buNone/>
        <a:defRPr sz="1800" kern="1200">
          <a:solidFill>
            <a:schemeClr val="tx1"/>
          </a:solidFill>
          <a:latin typeface="+mn-lt"/>
          <a:ea typeface="+mn-ea"/>
          <a:cs typeface="+mn-cs"/>
        </a:defRPr>
      </a:lvl2pPr>
      <a:lvl3pPr marL="548640" indent="-228600" algn="l" defTabSz="914400" rtl="0" eaLnBrk="1" latinLnBrk="0" hangingPunct="1">
        <a:lnSpc>
          <a:spcPct val="120000"/>
        </a:lnSpc>
        <a:spcBef>
          <a:spcPts val="500"/>
        </a:spcBef>
        <a:buSzPct val="87000"/>
        <a:buFont typeface="Arial" panose="020B0604020202020204" pitchFamily="34" charset="0"/>
        <a:buChar char="•"/>
        <a:defRPr sz="1600" kern="1200">
          <a:solidFill>
            <a:schemeClr val="tx1"/>
          </a:solidFill>
          <a:latin typeface="+mn-lt"/>
          <a:ea typeface="+mn-ea"/>
          <a:cs typeface="+mn-cs"/>
        </a:defRPr>
      </a:lvl3pPr>
      <a:lvl4pPr marL="594360" indent="0" algn="l" defTabSz="914400" rtl="0" eaLnBrk="1" latinLnBrk="0" hangingPunct="1">
        <a:lnSpc>
          <a:spcPct val="120000"/>
        </a:lnSpc>
        <a:spcBef>
          <a:spcPts val="500"/>
        </a:spcBef>
        <a:buSzPct val="87000"/>
        <a:buFontTx/>
        <a:buNone/>
        <a:defRPr sz="1400" kern="1200">
          <a:solidFill>
            <a:schemeClr val="tx1"/>
          </a:solidFill>
          <a:latin typeface="+mn-lt"/>
          <a:ea typeface="+mn-ea"/>
          <a:cs typeface="+mn-cs"/>
        </a:defRPr>
      </a:lvl4pPr>
      <a:lvl5pPr marL="822960" indent="-228600" algn="l" defTabSz="914400" rtl="0" eaLnBrk="1" latinLnBrk="0" hangingPunct="1">
        <a:lnSpc>
          <a:spcPct val="120000"/>
        </a:lnSpc>
        <a:spcBef>
          <a:spcPts val="500"/>
        </a:spcBef>
        <a:buSzPct val="87000"/>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9F9BF86-FE94-4517-B97D-026C7515E5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B067CD4-E792-8E49-8D13-468DD7B68ABB}"/>
              </a:ext>
            </a:extLst>
          </p:cNvPr>
          <p:cNvSpPr>
            <a:spLocks noGrp="1"/>
          </p:cNvSpPr>
          <p:nvPr>
            <p:ph type="ctrTitle"/>
          </p:nvPr>
        </p:nvSpPr>
        <p:spPr>
          <a:xfrm>
            <a:off x="914400" y="815551"/>
            <a:ext cx="10490886" cy="4668216"/>
          </a:xfrm>
        </p:spPr>
        <p:txBody>
          <a:bodyPr anchor="b">
            <a:normAutofit fontScale="90000"/>
          </a:bodyPr>
          <a:lstStyle/>
          <a:p>
            <a:pPr>
              <a:lnSpc>
                <a:spcPct val="90000"/>
              </a:lnSpc>
            </a:pPr>
            <a:r>
              <a:rPr lang="en-US" sz="2800" dirty="0"/>
              <a:t>A: Hey, what’s up? I heard schools opened last week.</a:t>
            </a:r>
            <a:br>
              <a:rPr lang="en-US" sz="2800" dirty="0"/>
            </a:br>
            <a:r>
              <a:rPr lang="en-US" sz="2800" dirty="0"/>
              <a:t>B:  Yeah, we had the first week of school and it was an interesting experience for the kids and parents!</a:t>
            </a:r>
            <a:br>
              <a:rPr lang="en-US" sz="2800" dirty="0"/>
            </a:br>
            <a:r>
              <a:rPr lang="en-US" sz="2800" dirty="0"/>
              <a:t>A: Did your kids enjoy the in-person classes more?</a:t>
            </a:r>
            <a:br>
              <a:rPr lang="en-US" sz="2800" dirty="0"/>
            </a:br>
            <a:r>
              <a:rPr lang="en-US" sz="2800" dirty="0"/>
              <a:t>B: Kind of. They like riding the school bus with classmates, talking to classmates in the classroom and eating lunch together in the cafeteria. School lunch is free this year, but the amount is small I heard.</a:t>
            </a:r>
            <a:br>
              <a:rPr lang="en-US" sz="2800" dirty="0"/>
            </a:br>
            <a:r>
              <a:rPr lang="en-US" sz="2800" dirty="0"/>
              <a:t>A: Wonderful! Do they wear masks?</a:t>
            </a:r>
            <a:br>
              <a:rPr lang="en-US" sz="2800" dirty="0"/>
            </a:br>
            <a:r>
              <a:rPr lang="en-US" sz="2800" dirty="0"/>
              <a:t>B: Yeah, they’re pretty good at wearing masks and washing hands. I’m impressed.</a:t>
            </a:r>
            <a:br>
              <a:rPr lang="en-US" sz="2800" dirty="0"/>
            </a:br>
            <a:r>
              <a:rPr lang="en-US" sz="2800" dirty="0"/>
              <a:t>A: Nice to hear! Hope the Covid-19 cases won’t increase too much so they can keep having fun.</a:t>
            </a:r>
            <a:br>
              <a:rPr lang="en-US" sz="2800" dirty="0"/>
            </a:br>
            <a:r>
              <a:rPr lang="en-US" sz="2800" dirty="0"/>
              <a:t>B: Agreed. Let’s all take care of ourselves and each other.</a:t>
            </a:r>
            <a:br>
              <a:rPr lang="en-US" sz="1600" dirty="0"/>
            </a:br>
            <a:endParaRPr lang="en-US" sz="1600" dirty="0"/>
          </a:p>
        </p:txBody>
      </p:sp>
      <p:cxnSp>
        <p:nvCxnSpPr>
          <p:cNvPr id="19" name="Straight Connector 18">
            <a:extLst>
              <a:ext uri="{FF2B5EF4-FFF2-40B4-BE49-F238E27FC236}">
                <a16:creationId xmlns:a16="http://schemas.microsoft.com/office/drawing/2014/main" id="{8A5C8BF2-C035-4BFF-8802-A3972383441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92570" y="5832631"/>
            <a:ext cx="10208830"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1536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9F9BF86-FE94-4517-B97D-026C7515E5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B067CD4-E792-8E49-8D13-468DD7B68ABB}"/>
              </a:ext>
            </a:extLst>
          </p:cNvPr>
          <p:cNvSpPr>
            <a:spLocks noGrp="1"/>
          </p:cNvSpPr>
          <p:nvPr>
            <p:ph type="ctrTitle"/>
          </p:nvPr>
        </p:nvSpPr>
        <p:spPr>
          <a:xfrm>
            <a:off x="914400" y="815551"/>
            <a:ext cx="10490886" cy="4668216"/>
          </a:xfrm>
        </p:spPr>
        <p:txBody>
          <a:bodyPr anchor="b">
            <a:normAutofit/>
          </a:bodyPr>
          <a:lstStyle/>
          <a:p>
            <a:pPr>
              <a:lnSpc>
                <a:spcPct val="90000"/>
              </a:lnSpc>
            </a:pPr>
            <a:r>
              <a:rPr lang="en-US" sz="2800" dirty="0"/>
              <a:t>A: Hey, what did you do this weekend?</a:t>
            </a:r>
            <a:br>
              <a:rPr lang="en-US" sz="2800" dirty="0"/>
            </a:br>
            <a:r>
              <a:rPr lang="en-US" sz="2800" dirty="0"/>
              <a:t>B: I went hiking at the Turkey Run park. The ground was very wet.</a:t>
            </a:r>
            <a:br>
              <a:rPr lang="en-US" sz="2800" dirty="0"/>
            </a:br>
            <a:r>
              <a:rPr lang="en-US" sz="2800" dirty="0"/>
              <a:t>A: It has been raining a lot this summer, especially the past couple weeks.</a:t>
            </a:r>
            <a:br>
              <a:rPr lang="en-US" sz="2800" dirty="0"/>
            </a:br>
            <a:r>
              <a:rPr lang="en-US" sz="2800" dirty="0"/>
              <a:t>B: Yeah, I heard thunderstorm last night when we swam in friend’s pool, so we had to cut it short. </a:t>
            </a:r>
            <a:br>
              <a:rPr lang="en-US" sz="2800" dirty="0"/>
            </a:br>
            <a:r>
              <a:rPr lang="en-US" sz="2800" dirty="0"/>
              <a:t>A: My friend slipped on a rock close to the creek when we were hiking, and she had to run to the urgent care to take care of her wounds.</a:t>
            </a:r>
            <a:br>
              <a:rPr lang="en-US" sz="2800" dirty="0"/>
            </a:br>
            <a:r>
              <a:rPr lang="en-US" sz="2800" dirty="0"/>
              <a:t>B: oh, that’s awful! I hope the sky clears up and we see more sunshine this week.</a:t>
            </a:r>
            <a:br>
              <a:rPr lang="en-US" sz="2800" dirty="0"/>
            </a:br>
            <a:endParaRPr lang="en-US" sz="1600" dirty="0"/>
          </a:p>
        </p:txBody>
      </p:sp>
      <p:cxnSp>
        <p:nvCxnSpPr>
          <p:cNvPr id="19" name="Straight Connector 18">
            <a:extLst>
              <a:ext uri="{FF2B5EF4-FFF2-40B4-BE49-F238E27FC236}">
                <a16:creationId xmlns:a16="http://schemas.microsoft.com/office/drawing/2014/main" id="{8A5C8BF2-C035-4BFF-8802-A3972383441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92570" y="5832631"/>
            <a:ext cx="10208830"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4733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9F9BF86-FE94-4517-B97D-026C7515E5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B067CD4-E792-8E49-8D13-468DD7B68ABB}"/>
              </a:ext>
            </a:extLst>
          </p:cNvPr>
          <p:cNvSpPr>
            <a:spLocks noGrp="1"/>
          </p:cNvSpPr>
          <p:nvPr>
            <p:ph type="ctrTitle"/>
          </p:nvPr>
        </p:nvSpPr>
        <p:spPr>
          <a:xfrm>
            <a:off x="914400" y="815551"/>
            <a:ext cx="10490886" cy="4668216"/>
          </a:xfrm>
        </p:spPr>
        <p:txBody>
          <a:bodyPr anchor="b">
            <a:normAutofit/>
          </a:bodyPr>
          <a:lstStyle/>
          <a:p>
            <a:pPr>
              <a:lnSpc>
                <a:spcPct val="90000"/>
              </a:lnSpc>
            </a:pPr>
            <a:r>
              <a:rPr lang="en-US" sz="2800" dirty="0"/>
              <a:t>A: Have you watched the “Voice of China” 2021 show? </a:t>
            </a:r>
            <a:br>
              <a:rPr lang="en-US" sz="2800" dirty="0"/>
            </a:br>
            <a:r>
              <a:rPr lang="en-US" sz="2800" dirty="0"/>
              <a:t>B: I watched the show when it started in 2012. Several singers became very famous. I can’t believe it has been 10 years!</a:t>
            </a:r>
            <a:br>
              <a:rPr lang="en-US" sz="2800" dirty="0"/>
            </a:br>
            <a:r>
              <a:rPr lang="en-US" sz="2800" dirty="0"/>
              <a:t>A:  Yeah, they celebrated the 10-year anniversary and changed the program a little this season. There are 8 coaches, 4 primary coaches and 4 assist coaches. Most artists are young, in their 20s. </a:t>
            </a:r>
            <a:br>
              <a:rPr lang="en-US" sz="2800" dirty="0"/>
            </a:br>
            <a:r>
              <a:rPr lang="en-US" sz="2800" dirty="0"/>
              <a:t>B: Wow, it sounds fun! I might check it out this week.</a:t>
            </a:r>
            <a:br>
              <a:rPr lang="en-US" sz="2800" dirty="0"/>
            </a:br>
            <a:r>
              <a:rPr lang="en-US" sz="2800" dirty="0"/>
              <a:t>A: Definitely do that, you won’t be disappointed. </a:t>
            </a:r>
            <a:br>
              <a:rPr lang="en-US" sz="2800" dirty="0"/>
            </a:br>
            <a:endParaRPr lang="en-US" sz="1600" dirty="0"/>
          </a:p>
        </p:txBody>
      </p:sp>
      <p:cxnSp>
        <p:nvCxnSpPr>
          <p:cNvPr id="19" name="Straight Connector 18">
            <a:extLst>
              <a:ext uri="{FF2B5EF4-FFF2-40B4-BE49-F238E27FC236}">
                <a16:creationId xmlns:a16="http://schemas.microsoft.com/office/drawing/2014/main" id="{8A5C8BF2-C035-4BFF-8802-A3972383441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92570" y="5832631"/>
            <a:ext cx="10208830"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5969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9F9BF86-FE94-4517-B97D-026C7515E5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B067CD4-E792-8E49-8D13-468DD7B68ABB}"/>
              </a:ext>
            </a:extLst>
          </p:cNvPr>
          <p:cNvSpPr>
            <a:spLocks noGrp="1"/>
          </p:cNvSpPr>
          <p:nvPr>
            <p:ph type="ctrTitle"/>
          </p:nvPr>
        </p:nvSpPr>
        <p:spPr>
          <a:xfrm>
            <a:off x="914400" y="815551"/>
            <a:ext cx="10490886" cy="4668216"/>
          </a:xfrm>
        </p:spPr>
        <p:txBody>
          <a:bodyPr anchor="b">
            <a:normAutofit/>
          </a:bodyPr>
          <a:lstStyle/>
          <a:p>
            <a:pPr>
              <a:lnSpc>
                <a:spcPct val="90000"/>
              </a:lnSpc>
            </a:pPr>
            <a:r>
              <a:rPr lang="en-US" sz="2800" dirty="0"/>
              <a:t>A: I have a friend coming and I don’t know where to take her for lunch. Do you have any restaurant to recommend?</a:t>
            </a:r>
            <a:br>
              <a:rPr lang="en-US" sz="2800" dirty="0"/>
            </a:br>
            <a:r>
              <a:rPr lang="en-US" sz="2800" dirty="0"/>
              <a:t>B: What kind of food your friend likes?</a:t>
            </a:r>
            <a:br>
              <a:rPr lang="en-US" sz="2800" dirty="0"/>
            </a:br>
            <a:r>
              <a:rPr lang="en-US" sz="2800" dirty="0"/>
              <a:t>A: She likes Asian food more, but she is also willing to try something different.</a:t>
            </a:r>
            <a:br>
              <a:rPr lang="en-US" sz="2800" dirty="0"/>
            </a:br>
            <a:r>
              <a:rPr lang="en-US" sz="2800" dirty="0"/>
              <a:t>B: There are many restaurants in the Mall. Maybe you can take her there and ask her to pick one?</a:t>
            </a:r>
            <a:br>
              <a:rPr lang="en-US" sz="2800" dirty="0"/>
            </a:br>
            <a:r>
              <a:rPr lang="en-US" sz="2800" dirty="0"/>
              <a:t>A: Good idea! I like it. Thanks!</a:t>
            </a:r>
            <a:br>
              <a:rPr lang="en-US" sz="2800" dirty="0"/>
            </a:br>
            <a:r>
              <a:rPr lang="en-US" sz="2800" dirty="0"/>
              <a:t>B: No problem. I hope you guys have a good time! </a:t>
            </a:r>
            <a:endParaRPr lang="en-US" sz="1600" dirty="0"/>
          </a:p>
        </p:txBody>
      </p:sp>
      <p:cxnSp>
        <p:nvCxnSpPr>
          <p:cNvPr id="19" name="Straight Connector 18">
            <a:extLst>
              <a:ext uri="{FF2B5EF4-FFF2-40B4-BE49-F238E27FC236}">
                <a16:creationId xmlns:a16="http://schemas.microsoft.com/office/drawing/2014/main" id="{8A5C8BF2-C035-4BFF-8802-A3972383441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92570" y="5832631"/>
            <a:ext cx="10208830"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8765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9F9BF86-FE94-4517-B97D-026C7515E5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B067CD4-E792-8E49-8D13-468DD7B68ABB}"/>
              </a:ext>
            </a:extLst>
          </p:cNvPr>
          <p:cNvSpPr>
            <a:spLocks noGrp="1"/>
          </p:cNvSpPr>
          <p:nvPr>
            <p:ph type="ctrTitle"/>
          </p:nvPr>
        </p:nvSpPr>
        <p:spPr>
          <a:xfrm>
            <a:off x="914400" y="815551"/>
            <a:ext cx="10490886" cy="4668216"/>
          </a:xfrm>
        </p:spPr>
        <p:txBody>
          <a:bodyPr anchor="b">
            <a:normAutofit fontScale="90000"/>
          </a:bodyPr>
          <a:lstStyle/>
          <a:p>
            <a:pPr>
              <a:lnSpc>
                <a:spcPct val="90000"/>
              </a:lnSpc>
            </a:pPr>
            <a:r>
              <a:rPr lang="en-US" sz="2800" dirty="0"/>
              <a:t>A: Have you seen the news about Afghanistan crisis? What happened in the airport was shocking! People fall from airplanes and handed their baby to American soldiers, what a nightmare! </a:t>
            </a:r>
            <a:br>
              <a:rPr lang="en-US" sz="2800" dirty="0"/>
            </a:br>
            <a:r>
              <a:rPr lang="en-US" sz="2800" dirty="0"/>
              <a:t>B: Yeah, it’s heartbreaking to see after 20 years of war, people in Afghanistan are still suffering. I heard thousands of people from Afghanistan came to our Northern Virginia area and settled in community colleges. They need volunteers to help them start a new life here. </a:t>
            </a:r>
            <a:br>
              <a:rPr lang="en-US" sz="2800" dirty="0"/>
            </a:br>
            <a:r>
              <a:rPr lang="en-US" sz="2800" dirty="0"/>
              <a:t>A: I hope they get the help they need and can enjoy a peaceful life here. I’m also have sympathy over people who stay behind. I hope Afghanistan people can build a better country without foreign troops’ presence. </a:t>
            </a:r>
            <a:endParaRPr lang="en-US" sz="1600" dirty="0"/>
          </a:p>
        </p:txBody>
      </p:sp>
      <p:cxnSp>
        <p:nvCxnSpPr>
          <p:cNvPr id="19" name="Straight Connector 18">
            <a:extLst>
              <a:ext uri="{FF2B5EF4-FFF2-40B4-BE49-F238E27FC236}">
                <a16:creationId xmlns:a16="http://schemas.microsoft.com/office/drawing/2014/main" id="{8A5C8BF2-C035-4BFF-8802-A3972383441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92570" y="5832631"/>
            <a:ext cx="10208830"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6747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9F9BF86-FE94-4517-B97D-026C7515E5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B067CD4-E792-8E49-8D13-468DD7B68ABB}"/>
              </a:ext>
            </a:extLst>
          </p:cNvPr>
          <p:cNvSpPr>
            <a:spLocks noGrp="1"/>
          </p:cNvSpPr>
          <p:nvPr>
            <p:ph type="ctrTitle"/>
          </p:nvPr>
        </p:nvSpPr>
        <p:spPr>
          <a:xfrm>
            <a:off x="914400" y="815551"/>
            <a:ext cx="10490886" cy="4668216"/>
          </a:xfrm>
        </p:spPr>
        <p:txBody>
          <a:bodyPr anchor="b">
            <a:normAutofit fontScale="90000"/>
          </a:bodyPr>
          <a:lstStyle/>
          <a:p>
            <a:pPr>
              <a:lnSpc>
                <a:spcPct val="90000"/>
              </a:lnSpc>
            </a:pPr>
            <a:r>
              <a:rPr lang="en-US" sz="2800" dirty="0"/>
              <a:t>I recently watched a video in YouTube. It’s very inspiring. The title is: “Making life changing choices”. </a:t>
            </a:r>
            <a:br>
              <a:rPr lang="en-US" sz="2800" dirty="0"/>
            </a:br>
            <a:r>
              <a:rPr lang="en-US" sz="2800" dirty="0"/>
              <a:t>The speaker mentioned 4 important factors when you make small decisions in your everyday life: </a:t>
            </a:r>
            <a:br>
              <a:rPr lang="en-US" sz="2800" dirty="0"/>
            </a:br>
            <a:r>
              <a:rPr lang="en-US" sz="2800" dirty="0"/>
              <a:t>1. You’re entitle to nothing. You don’t feel somebody owns you anything.</a:t>
            </a:r>
            <a:br>
              <a:rPr lang="en-US" sz="2800" dirty="0"/>
            </a:br>
            <a:r>
              <a:rPr lang="en-US" sz="2800" dirty="0"/>
              <a:t>2. When you blame other people, think about what other people are talking about you. </a:t>
            </a:r>
            <a:br>
              <a:rPr lang="en-US" sz="2800" dirty="0"/>
            </a:br>
            <a:r>
              <a:rPr lang="en-US" sz="2800" dirty="0"/>
              <a:t>3. Forget about unpleasant things in the past, enjoy the present. Think about the people you just talk to, or just eat breakfast with, what about you’ll be no longer seeing them again in your life? Then you’ll like people more and feel happier about your own life. </a:t>
            </a:r>
            <a:br>
              <a:rPr lang="en-US" sz="2800" dirty="0"/>
            </a:br>
            <a:r>
              <a:rPr lang="en-US" sz="2800" dirty="0"/>
              <a:t>4. You’re the best friend of yourself. Make yourself happy, treat yourself nicely. </a:t>
            </a:r>
            <a:endParaRPr lang="en-US" sz="1600" dirty="0"/>
          </a:p>
        </p:txBody>
      </p:sp>
      <p:cxnSp>
        <p:nvCxnSpPr>
          <p:cNvPr id="19" name="Straight Connector 18">
            <a:extLst>
              <a:ext uri="{FF2B5EF4-FFF2-40B4-BE49-F238E27FC236}">
                <a16:creationId xmlns:a16="http://schemas.microsoft.com/office/drawing/2014/main" id="{8A5C8BF2-C035-4BFF-8802-A3972383441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92570" y="5832631"/>
            <a:ext cx="10208830"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3538669"/>
      </p:ext>
    </p:extLst>
  </p:cSld>
  <p:clrMapOvr>
    <a:masterClrMapping/>
  </p:clrMapOvr>
</p:sld>
</file>

<file path=ppt/theme/theme1.xml><?xml version="1.0" encoding="utf-8"?>
<a:theme xmlns:a="http://schemas.openxmlformats.org/drawingml/2006/main" name="DashVTI">
  <a:themeElements>
    <a:clrScheme name="AnalogousFromDarkSeedLeftStep">
      <a:dk1>
        <a:srgbClr val="000000"/>
      </a:dk1>
      <a:lt1>
        <a:srgbClr val="FFFFFF"/>
      </a:lt1>
      <a:dk2>
        <a:srgbClr val="2F1B2F"/>
      </a:dk2>
      <a:lt2>
        <a:srgbClr val="F0F3F2"/>
      </a:lt2>
      <a:accent1>
        <a:srgbClr val="D43C93"/>
      </a:accent1>
      <a:accent2>
        <a:srgbClr val="C22AC1"/>
      </a:accent2>
      <a:accent3>
        <a:srgbClr val="963CD4"/>
      </a:accent3>
      <a:accent4>
        <a:srgbClr val="5037C6"/>
      </a:accent4>
      <a:accent5>
        <a:srgbClr val="3C61D4"/>
      </a:accent5>
      <a:accent6>
        <a:srgbClr val="2A8EC2"/>
      </a:accent6>
      <a:hlink>
        <a:srgbClr val="3F49BF"/>
      </a:hlink>
      <a:folHlink>
        <a:srgbClr val="7F7F7F"/>
      </a:folHlink>
    </a:clrScheme>
    <a:fontScheme name="grandview display">
      <a:majorFont>
        <a:latin typeface="Grandview Display"/>
        <a:ea typeface=""/>
        <a:cs typeface=""/>
      </a:majorFont>
      <a:minorFont>
        <a:latin typeface="Grandview Display"/>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shVTI" id="{42B0E7C6-1071-483F-A575-9AF7EE1B96AC}" vid="{E18014FF-B132-4F63-9D72-5B85E99D6417}"/>
    </a:ext>
  </a:extLst>
</a:theme>
</file>

<file path=docProps/app.xml><?xml version="1.0" encoding="utf-8"?>
<Properties xmlns="http://schemas.openxmlformats.org/officeDocument/2006/extended-properties" xmlns:vt="http://schemas.openxmlformats.org/officeDocument/2006/docPropsVTypes">
  <TotalTime>81</TotalTime>
  <Words>789</Words>
  <Application>Microsoft Macintosh PowerPoint</Application>
  <PresentationFormat>Widescreen</PresentationFormat>
  <Paragraphs>6</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Grandview Display</vt:lpstr>
      <vt:lpstr>DashVTI</vt:lpstr>
      <vt:lpstr>A: Hey, what’s up? I heard schools opened last week. B:  Yeah, we had the first week of school and it was an interesting experience for the kids and parents! A: Did your kids enjoy the in-person classes more? B: Kind of. They like riding the school bus with classmates, talking to classmates in the classroom and eating lunch together in the cafeteria. School lunch is free this year, but the amount is small I heard. A: Wonderful! Do they wear masks? B: Yeah, they’re pretty good at wearing masks and washing hands. I’m impressed. A: Nice to hear! Hope the Covid-19 cases won’t increase too much so they can keep having fun. B: Agreed. Let’s all take care of ourselves and each other. </vt:lpstr>
      <vt:lpstr>A: Hey, what did you do this weekend? B: I went hiking at the Turkey Run park. The ground was very wet. A: It has been raining a lot this summer, especially the past couple weeks. B: Yeah, I heard thunderstorm last night when we swam in friend’s pool, so we had to cut it short.  A: My friend slipped on a rock close to the creek when we were hiking, and she had to run to the urgent care to take care of her wounds. B: oh, that’s awful! I hope the sky clears up and we see more sunshine this week. </vt:lpstr>
      <vt:lpstr>A: Have you watched the “Voice of China” 2021 show?  B: I watched the show when it started in 2012. Several singers became very famous. I can’t believe it has been 10 years! A:  Yeah, they celebrated the 10-year anniversary and changed the program a little this season. There are 8 coaches, 4 primary coaches and 4 assist coaches. Most artists are young, in their 20s.  B: Wow, it sounds fun! I might check it out this week. A: Definitely do that, you won’t be disappointed.  </vt:lpstr>
      <vt:lpstr>A: I have a friend coming and I don’t know where to take her for lunch. Do you have any restaurant to recommend? B: What kind of food your friend likes? A: She likes Asian food more, but she is also willing to try something different. B: There are many restaurants in the Mall. Maybe you can take her there and ask her to pick one? A: Good idea! I like it. Thanks! B: No problem. I hope you guys have a good time! </vt:lpstr>
      <vt:lpstr>A: Have you seen the news about Afghanistan crisis? What happened in the airport was shocking! People fall from airplanes and handed their baby to American soldiers, what a nightmare!  B: Yeah, it’s heartbreaking to see after 20 years of war, people in Afghanistan are still suffering. I heard thousands of people from Afghanistan came to our Northern Virginia area and settled in community colleges. They need volunteers to help them start a new life here.  A: I hope they get the help they need and can enjoy a peaceful life here. I’m also have sympathy over people who stay behind. I hope Afghanistan people can build a better country without foreign troops’ presence. </vt:lpstr>
      <vt:lpstr>I recently watched a video in YouTube. It’s very inspiring. The title is: “Making life changing choices”.  The speaker mentioned 4 important factors when you make small decisions in your everyday life:  1. You’re entitle to nothing. You don’t feel somebody owns you anything. 2. When you blame other people, think about what other people are talking about you.  3. Forget about unpleasant things in the past, enjoy the present. Think about the people you just talk to, or just eat breakfast with, what about you’ll be no longer seeing them again in your life? Then you’ll like people more and feel happier about your own life.  4. You’re the best friend of yourself. Make yourself happy, treat yourself nicely.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Hey, what’s up? I heard schools opened last week. B:  Yeah, we had the first week of school and it was an interesting experience for the kids and parents! A: Did your kids enjoy the in-person classes more? B: Kind of. They like riding the school bus with classmates, talking to classmates in the classroom and eating lunch together in the cafeteria. School lunch is free this year, but the amount is small I heard. A: Wonderful! Do they wear masks? B: Yeah, they’re pretty good at wearing masks and washing hands. I’m impressed. A: Nice to hear! Hope the Covid-19 cases won’t increase too much so they can keep having fun. B: Agreed. Let’s all take care of ourselves and each other. </dc:title>
  <dc:creator>Microsoft Office User</dc:creator>
  <cp:lastModifiedBy>Microsoft Office User</cp:lastModifiedBy>
  <cp:revision>2</cp:revision>
  <dcterms:created xsi:type="dcterms:W3CDTF">2021-08-29T20:16:21Z</dcterms:created>
  <dcterms:modified xsi:type="dcterms:W3CDTF">2021-08-29T21:37:38Z</dcterms:modified>
</cp:coreProperties>
</file>