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0C8CEB-22D4-4660-89DF-6277B86232E9}" v="1" dt="2021-11-22T00:01:06.1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62" d="100"/>
          <a:sy n="162" d="100"/>
        </p:scale>
        <p:origin x="100" y="1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a, Jessie" userId="34639f04-9c2f-4fcd-bd7d-b659fa242940" providerId="ADAL" clId="{060C8CEB-22D4-4660-89DF-6277B86232E9}"/>
    <pc:docChg chg="undo custSel modSld">
      <pc:chgData name="Jia, Jessie" userId="34639f04-9c2f-4fcd-bd7d-b659fa242940" providerId="ADAL" clId="{060C8CEB-22D4-4660-89DF-6277B86232E9}" dt="2021-11-22T00:46:34.761" v="3956" actId="20577"/>
      <pc:docMkLst>
        <pc:docMk/>
      </pc:docMkLst>
      <pc:sldChg chg="modSp mod">
        <pc:chgData name="Jia, Jessie" userId="34639f04-9c2f-4fcd-bd7d-b659fa242940" providerId="ADAL" clId="{060C8CEB-22D4-4660-89DF-6277B86232E9}" dt="2021-11-21T23:56:14.561" v="1" actId="20577"/>
        <pc:sldMkLst>
          <pc:docMk/>
          <pc:sldMk cId="2104168271" sldId="256"/>
        </pc:sldMkLst>
        <pc:spChg chg="mod">
          <ac:chgData name="Jia, Jessie" userId="34639f04-9c2f-4fcd-bd7d-b659fa242940" providerId="ADAL" clId="{060C8CEB-22D4-4660-89DF-6277B86232E9}" dt="2021-11-21T23:56:14.561" v="1" actId="20577"/>
          <ac:spMkLst>
            <pc:docMk/>
            <pc:sldMk cId="2104168271" sldId="256"/>
            <ac:spMk id="3" creationId="{8F3E41F8-33BB-4B06-88B7-608FF5808569}"/>
          </ac:spMkLst>
        </pc:spChg>
      </pc:sldChg>
      <pc:sldChg chg="modSp mod">
        <pc:chgData name="Jia, Jessie" userId="34639f04-9c2f-4fcd-bd7d-b659fa242940" providerId="ADAL" clId="{060C8CEB-22D4-4660-89DF-6277B86232E9}" dt="2021-11-22T00:03:26.081" v="1241" actId="20577"/>
        <pc:sldMkLst>
          <pc:docMk/>
          <pc:sldMk cId="3395187772" sldId="257"/>
        </pc:sldMkLst>
        <pc:spChg chg="mod">
          <ac:chgData name="Jia, Jessie" userId="34639f04-9c2f-4fcd-bd7d-b659fa242940" providerId="ADAL" clId="{060C8CEB-22D4-4660-89DF-6277B86232E9}" dt="2021-11-22T00:03:26.081" v="1241" actId="20577"/>
          <ac:spMkLst>
            <pc:docMk/>
            <pc:sldMk cId="3395187772" sldId="257"/>
            <ac:spMk id="2" creationId="{9F637AE5-CFDA-4A20-96E7-5A14ED744C24}"/>
          </ac:spMkLst>
        </pc:spChg>
      </pc:sldChg>
      <pc:sldChg chg="modSp mod">
        <pc:chgData name="Jia, Jessie" userId="34639f04-9c2f-4fcd-bd7d-b659fa242940" providerId="ADAL" clId="{060C8CEB-22D4-4660-89DF-6277B86232E9}" dt="2021-11-22T00:17:25.593" v="2643" actId="313"/>
        <pc:sldMkLst>
          <pc:docMk/>
          <pc:sldMk cId="1418642701" sldId="258"/>
        </pc:sldMkLst>
        <pc:spChg chg="mod">
          <ac:chgData name="Jia, Jessie" userId="34639f04-9c2f-4fcd-bd7d-b659fa242940" providerId="ADAL" clId="{060C8CEB-22D4-4660-89DF-6277B86232E9}" dt="2021-11-22T00:17:25.593" v="2643" actId="313"/>
          <ac:spMkLst>
            <pc:docMk/>
            <pc:sldMk cId="1418642701" sldId="258"/>
            <ac:spMk id="2" creationId="{9F637AE5-CFDA-4A20-96E7-5A14ED744C24}"/>
          </ac:spMkLst>
        </pc:spChg>
      </pc:sldChg>
      <pc:sldChg chg="modSp mod">
        <pc:chgData name="Jia, Jessie" userId="34639f04-9c2f-4fcd-bd7d-b659fa242940" providerId="ADAL" clId="{060C8CEB-22D4-4660-89DF-6277B86232E9}" dt="2021-11-22T00:46:34.761" v="3956" actId="20577"/>
        <pc:sldMkLst>
          <pc:docMk/>
          <pc:sldMk cId="639592967" sldId="259"/>
        </pc:sldMkLst>
        <pc:spChg chg="mod">
          <ac:chgData name="Jia, Jessie" userId="34639f04-9c2f-4fcd-bd7d-b659fa242940" providerId="ADAL" clId="{060C8CEB-22D4-4660-89DF-6277B86232E9}" dt="2021-11-22T00:46:34.761" v="3956" actId="20577"/>
          <ac:spMkLst>
            <pc:docMk/>
            <pc:sldMk cId="639592967" sldId="259"/>
            <ac:spMk id="2" creationId="{9F637AE5-CFDA-4A20-96E7-5A14ED744C2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11/21/2021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11/21/2021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11/21/2021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84773-7BE0-4141-B21C-1E8FBB853C7A}"/>
              </a:ext>
            </a:extLst>
          </p:cNvPr>
          <p:cNvSpPr>
            <a:spLocks noGrp="1"/>
          </p:cNvSpPr>
          <p:nvPr>
            <p:ph type="ctrTitle"/>
          </p:nvPr>
        </p:nvSpPr>
        <p:spPr/>
        <p:txBody>
          <a:bodyPr/>
          <a:lstStyle/>
          <a:p>
            <a:r>
              <a:rPr lang="en-US" dirty="0"/>
              <a:t>Green Bamboo School</a:t>
            </a:r>
          </a:p>
        </p:txBody>
      </p:sp>
      <p:sp>
        <p:nvSpPr>
          <p:cNvPr id="3" name="Subtitle 2">
            <a:extLst>
              <a:ext uri="{FF2B5EF4-FFF2-40B4-BE49-F238E27FC236}">
                <a16:creationId xmlns:a16="http://schemas.microsoft.com/office/drawing/2014/main" id="{8F3E41F8-33BB-4B06-88B7-608FF5808569}"/>
              </a:ext>
            </a:extLst>
          </p:cNvPr>
          <p:cNvSpPr>
            <a:spLocks noGrp="1"/>
          </p:cNvSpPr>
          <p:nvPr>
            <p:ph type="subTitle" idx="1"/>
          </p:nvPr>
        </p:nvSpPr>
        <p:spPr/>
        <p:txBody>
          <a:bodyPr>
            <a:normAutofit/>
          </a:bodyPr>
          <a:lstStyle/>
          <a:p>
            <a:r>
              <a:rPr lang="en-US" dirty="0"/>
              <a:t>Sunday English learning class material</a:t>
            </a:r>
          </a:p>
          <a:p>
            <a:r>
              <a:rPr lang="en-US" dirty="0"/>
              <a:t>11/21/2021</a:t>
            </a:r>
          </a:p>
        </p:txBody>
      </p:sp>
    </p:spTree>
    <p:extLst>
      <p:ext uri="{BB962C8B-B14F-4D97-AF65-F5344CB8AC3E}">
        <p14:creationId xmlns:p14="http://schemas.microsoft.com/office/powerpoint/2010/main" val="2104168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F637AE5-CFDA-4A20-96E7-5A14ED744C24}"/>
              </a:ext>
            </a:extLst>
          </p:cNvPr>
          <p:cNvSpPr txBox="1"/>
          <p:nvPr/>
        </p:nvSpPr>
        <p:spPr>
          <a:xfrm>
            <a:off x="633454" y="837821"/>
            <a:ext cx="10925092" cy="4093428"/>
          </a:xfrm>
          <a:prstGeom prst="rect">
            <a:avLst/>
          </a:prstGeom>
          <a:noFill/>
        </p:spPr>
        <p:txBody>
          <a:bodyPr wrap="square" rtlCol="0">
            <a:spAutoFit/>
          </a:bodyPr>
          <a:lstStyle/>
          <a:p>
            <a:r>
              <a:rPr lang="en-US" sz="2000" dirty="0"/>
              <a:t>A:  Holiday season is coming! I can see beautiful decorations everywhere. Thanksgiving is next week. What are you planning to do?</a:t>
            </a:r>
          </a:p>
          <a:p>
            <a:r>
              <a:rPr lang="en-US" sz="2000" dirty="0"/>
              <a:t>B: I heard many people are taking vacation. I haven’t decided to go anywhere yet. Maybe just stay home and celebrate with friends.</a:t>
            </a:r>
          </a:p>
          <a:p>
            <a:r>
              <a:rPr lang="en-US" sz="2000" dirty="0"/>
              <a:t>A: That sounds good. Any shopping planned for the Black Friday?</a:t>
            </a:r>
          </a:p>
          <a:p>
            <a:r>
              <a:rPr lang="en-US" sz="2000" dirty="0"/>
              <a:t>B: Did you hear about the robbery happened last night? It’s kind of scary. I probably just stay home and do some shopping online. I really don’t have anything to buy.</a:t>
            </a:r>
          </a:p>
          <a:p>
            <a:r>
              <a:rPr lang="en-US" sz="2000" dirty="0"/>
              <a:t>A: Me either. I’m thinking about putting up the holiday lights, Christmas trees stuff since it’ll be a long weekend. </a:t>
            </a:r>
          </a:p>
          <a:p>
            <a:r>
              <a:rPr lang="en-US" sz="2000" dirty="0"/>
              <a:t>B: That’s smart! I might do that too. I just bought 3 shinning snowman and we need to set it up in our front yard. It’s going to look fantastic!</a:t>
            </a:r>
          </a:p>
          <a:p>
            <a:r>
              <a:rPr lang="en-US" sz="2000" dirty="0"/>
              <a:t>A: Cool! I can’t wait to visit you to see those cute snowman! Let’s plan to get together sometime.</a:t>
            </a:r>
          </a:p>
          <a:p>
            <a:r>
              <a:rPr lang="en-US" sz="2000" dirty="0"/>
              <a:t>B: Yes, let’s do that! </a:t>
            </a:r>
          </a:p>
        </p:txBody>
      </p:sp>
    </p:spTree>
    <p:extLst>
      <p:ext uri="{BB962C8B-B14F-4D97-AF65-F5344CB8AC3E}">
        <p14:creationId xmlns:p14="http://schemas.microsoft.com/office/powerpoint/2010/main" val="3395187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F637AE5-CFDA-4A20-96E7-5A14ED744C24}"/>
              </a:ext>
            </a:extLst>
          </p:cNvPr>
          <p:cNvSpPr txBox="1"/>
          <p:nvPr/>
        </p:nvSpPr>
        <p:spPr>
          <a:xfrm>
            <a:off x="755374" y="453224"/>
            <a:ext cx="10925092" cy="4893647"/>
          </a:xfrm>
          <a:prstGeom prst="rect">
            <a:avLst/>
          </a:prstGeom>
          <a:noFill/>
        </p:spPr>
        <p:txBody>
          <a:bodyPr wrap="square" rtlCol="0">
            <a:spAutoFit/>
          </a:bodyPr>
          <a:lstStyle/>
          <a:p>
            <a:r>
              <a:rPr lang="en-US" sz="2400" dirty="0"/>
              <a:t>A:  We went to the Topgolf yesterday. It’s incredible! Quite an entertainment.</a:t>
            </a:r>
          </a:p>
          <a:p>
            <a:r>
              <a:rPr lang="en-US" sz="2400" dirty="0"/>
              <a:t>B:  Really? Where is it? Is it mini golf? Indoor or outdoor?</a:t>
            </a:r>
          </a:p>
          <a:p>
            <a:r>
              <a:rPr lang="en-US" sz="2400" dirty="0"/>
              <a:t>A:  Yeah. They have many locations and we went to their Ashburn one. It’s regular golf. It’s an open play. The bays are facing outside the huge field, with colorful lights at night. They also have video games on the screen which shows you what happens in the game based on where the ball lands. It’s quite fun! They allow 4-6 people in one bay. Before 5pm, it’s $42 per hour. After 5pm, it’s $52 per hour.</a:t>
            </a:r>
          </a:p>
          <a:p>
            <a:r>
              <a:rPr lang="en-US" sz="2400" dirty="0"/>
              <a:t>B:  Sounds fun! I’ll try it out. Do they have drinks and food?</a:t>
            </a:r>
          </a:p>
          <a:p>
            <a:r>
              <a:rPr lang="en-US" sz="2400" dirty="0"/>
              <a:t>A: Yes, they have food and tons of different drinks.</a:t>
            </a:r>
          </a:p>
          <a:p>
            <a:r>
              <a:rPr lang="en-US" sz="2400" dirty="0"/>
              <a:t>B: What kind of food?</a:t>
            </a:r>
          </a:p>
          <a:p>
            <a:r>
              <a:rPr lang="en-US" sz="2400" dirty="0"/>
              <a:t>A: There are lots of different foods but my favorite is the ice cream with brownies. They also have fries, chicken, and donut holes, which were delicious.</a:t>
            </a:r>
          </a:p>
          <a:p>
            <a:r>
              <a:rPr lang="en-US" sz="2400" dirty="0"/>
              <a:t>B: I really want to go there!</a:t>
            </a:r>
          </a:p>
        </p:txBody>
      </p:sp>
    </p:spTree>
    <p:extLst>
      <p:ext uri="{BB962C8B-B14F-4D97-AF65-F5344CB8AC3E}">
        <p14:creationId xmlns:p14="http://schemas.microsoft.com/office/powerpoint/2010/main" val="1418642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F637AE5-CFDA-4A20-96E7-5A14ED744C24}"/>
              </a:ext>
            </a:extLst>
          </p:cNvPr>
          <p:cNvSpPr txBox="1"/>
          <p:nvPr/>
        </p:nvSpPr>
        <p:spPr>
          <a:xfrm>
            <a:off x="755374" y="453224"/>
            <a:ext cx="10925092" cy="4893647"/>
          </a:xfrm>
          <a:prstGeom prst="rect">
            <a:avLst/>
          </a:prstGeom>
          <a:noFill/>
        </p:spPr>
        <p:txBody>
          <a:bodyPr wrap="square" rtlCol="0">
            <a:spAutoFit/>
          </a:bodyPr>
          <a:lstStyle/>
          <a:p>
            <a:r>
              <a:rPr lang="en-US" sz="2400" dirty="0"/>
              <a:t>A:  We went to Reston town center to skate. It was really fun! We haven’t been there for a long time.</a:t>
            </a:r>
          </a:p>
          <a:p>
            <a:r>
              <a:rPr lang="en-US" sz="2400" dirty="0"/>
              <a:t>B: Is the skate arena open? Do they have a lot of stores?</a:t>
            </a:r>
          </a:p>
          <a:p>
            <a:r>
              <a:rPr lang="en-US" sz="2400" dirty="0"/>
              <a:t>A:  Yes, we went to Ben &amp; Jerry’s to eat ice cream. I chose the Vanilla with cookies with chocolate. After I ate the phenomenal ice cream I was freezing because it was winter. So, when we got a bit chilly, we went skating in the huge ice rink to warm up. My mom was holding a silly penguin and then a stupid snowman so she could skate with us.</a:t>
            </a:r>
          </a:p>
          <a:p>
            <a:r>
              <a:rPr lang="en-US" sz="2400" dirty="0"/>
              <a:t>B:  Wow. Do you need a snowman to skate? Did you fall? Does it hurt</a:t>
            </a:r>
          </a:p>
          <a:p>
            <a:r>
              <a:rPr lang="en-US" sz="2400" dirty="0"/>
              <a:t>A:  No. I could skate by myself. Only my feet was tired after. I fell a couple of times, but it didn’t hurt. </a:t>
            </a:r>
          </a:p>
          <a:p>
            <a:r>
              <a:rPr lang="en-US" sz="2400" dirty="0"/>
              <a:t>B: Oh, was it crowded? How many people were there?</a:t>
            </a:r>
          </a:p>
          <a:p>
            <a:r>
              <a:rPr lang="en-US" sz="2400" dirty="0"/>
              <a:t>A: Yes, there were about 50 people at our session. Sometimes it’s crowded but you can still skate in an </a:t>
            </a:r>
            <a:r>
              <a:rPr lang="en-US" sz="2400"/>
              <a:t>open area.</a:t>
            </a:r>
            <a:endParaRPr lang="en-US" sz="2400" dirty="0"/>
          </a:p>
        </p:txBody>
      </p:sp>
    </p:spTree>
    <p:extLst>
      <p:ext uri="{BB962C8B-B14F-4D97-AF65-F5344CB8AC3E}">
        <p14:creationId xmlns:p14="http://schemas.microsoft.com/office/powerpoint/2010/main" val="63959296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86</TotalTime>
  <Words>615</Words>
  <Application>Microsoft Office PowerPoint</Application>
  <PresentationFormat>Widescreen</PresentationFormat>
  <Paragraphs>26</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Gill Sans MT</vt:lpstr>
      <vt:lpstr>Gallery</vt:lpstr>
      <vt:lpstr>Green Bamboo School</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Jia, Jessie</dc:creator>
  <cp:lastModifiedBy>Jia, Jessie</cp:lastModifiedBy>
  <cp:revision>3</cp:revision>
  <dcterms:created xsi:type="dcterms:W3CDTF">2021-11-14T22:55:17Z</dcterms:created>
  <dcterms:modified xsi:type="dcterms:W3CDTF">2021-11-22T00:46:35Z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0f89cb5-682d-4be4-b0e0-739c9b4a93d4_Enabled">
    <vt:lpwstr>true</vt:lpwstr>
  </property>
  <property fmtid="{D5CDD505-2E9C-101B-9397-08002B2CF9AE}" pid="3" name="MSIP_Label_a0f89cb5-682d-4be4-b0e0-739c9b4a93d4_SetDate">
    <vt:lpwstr>2021-11-14T22:55:17Z</vt:lpwstr>
  </property>
  <property fmtid="{D5CDD505-2E9C-101B-9397-08002B2CF9AE}" pid="4" name="MSIP_Label_a0f89cb5-682d-4be4-b0e0-739c9b4a93d4_Method">
    <vt:lpwstr>Standard</vt:lpwstr>
  </property>
  <property fmtid="{D5CDD505-2E9C-101B-9397-08002B2CF9AE}" pid="5" name="MSIP_Label_a0f89cb5-682d-4be4-b0e0-739c9b4a93d4_Name">
    <vt:lpwstr>Not Classified</vt:lpwstr>
  </property>
  <property fmtid="{D5CDD505-2E9C-101B-9397-08002B2CF9AE}" pid="6" name="MSIP_Label_a0f89cb5-682d-4be4-b0e0-739c9b4a93d4_SiteId">
    <vt:lpwstr>38305e12-e15d-4ee8-88b9-c4db1c477d76</vt:lpwstr>
  </property>
  <property fmtid="{D5CDD505-2E9C-101B-9397-08002B2CF9AE}" pid="7" name="MSIP_Label_a0f89cb5-682d-4be4-b0e0-739c9b4a93d4_ActionId">
    <vt:lpwstr>54b47b70-280b-417a-8444-e7e5733c0058</vt:lpwstr>
  </property>
  <property fmtid="{D5CDD505-2E9C-101B-9397-08002B2CF9AE}" pid="8" name="MSIP_Label_a0f89cb5-682d-4be4-b0e0-739c9b4a93d4_ContentBits">
    <vt:lpwstr>0</vt:lpwstr>
  </property>
</Properties>
</file>