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 Jessie" userId="34639f04-9c2f-4fcd-bd7d-b659fa242940" providerId="ADAL" clId="{2D09E6DA-5B84-47AE-9B9C-6A23ACCD9D09}"/>
    <pc:docChg chg="custSel addSld modSld">
      <pc:chgData name="Jia, Jessie" userId="34639f04-9c2f-4fcd-bd7d-b659fa242940" providerId="ADAL" clId="{2D09E6DA-5B84-47AE-9B9C-6A23ACCD9D09}" dt="2021-11-14T23:30:41.618" v="2612" actId="20577"/>
      <pc:docMkLst>
        <pc:docMk/>
      </pc:docMkLst>
      <pc:sldChg chg="modSp mod">
        <pc:chgData name="Jia, Jessie" userId="34639f04-9c2f-4fcd-bd7d-b659fa242940" providerId="ADAL" clId="{2D09E6DA-5B84-47AE-9B9C-6A23ACCD9D09}" dt="2021-11-14T23:30:41.618" v="2612" actId="20577"/>
        <pc:sldMkLst>
          <pc:docMk/>
          <pc:sldMk cId="3395187772" sldId="257"/>
        </pc:sldMkLst>
        <pc:spChg chg="mod">
          <ac:chgData name="Jia, Jessie" userId="34639f04-9c2f-4fcd-bd7d-b659fa242940" providerId="ADAL" clId="{2D09E6DA-5B84-47AE-9B9C-6A23ACCD9D09}" dt="2021-11-14T23:30:41.618" v="2612" actId="20577"/>
          <ac:spMkLst>
            <pc:docMk/>
            <pc:sldMk cId="3395187772" sldId="257"/>
            <ac:spMk id="2" creationId="{9F637AE5-CFDA-4A20-96E7-5A14ED744C24}"/>
          </ac:spMkLst>
        </pc:spChg>
      </pc:sldChg>
      <pc:sldChg chg="modSp add mod">
        <pc:chgData name="Jia, Jessie" userId="34639f04-9c2f-4fcd-bd7d-b659fa242940" providerId="ADAL" clId="{2D09E6DA-5B84-47AE-9B9C-6A23ACCD9D09}" dt="2021-11-14T23:13:01.539" v="1216" actId="20577"/>
        <pc:sldMkLst>
          <pc:docMk/>
          <pc:sldMk cId="1418642701" sldId="258"/>
        </pc:sldMkLst>
        <pc:spChg chg="mod">
          <ac:chgData name="Jia, Jessie" userId="34639f04-9c2f-4fcd-bd7d-b659fa242940" providerId="ADAL" clId="{2D09E6DA-5B84-47AE-9B9C-6A23ACCD9D09}" dt="2021-11-14T23:13:01.539" v="1216" actId="20577"/>
          <ac:spMkLst>
            <pc:docMk/>
            <pc:sldMk cId="1418642701" sldId="258"/>
            <ac:spMk id="2" creationId="{9F637AE5-CFDA-4A20-96E7-5A14ED744C24}"/>
          </ac:spMkLst>
        </pc:spChg>
      </pc:sldChg>
      <pc:sldChg chg="modSp add mod">
        <pc:chgData name="Jia, Jessie" userId="34639f04-9c2f-4fcd-bd7d-b659fa242940" providerId="ADAL" clId="{2D09E6DA-5B84-47AE-9B9C-6A23ACCD9D09}" dt="2021-11-14T23:28:05.121" v="2583" actId="20577"/>
        <pc:sldMkLst>
          <pc:docMk/>
          <pc:sldMk cId="639592967" sldId="259"/>
        </pc:sldMkLst>
        <pc:spChg chg="mod">
          <ac:chgData name="Jia, Jessie" userId="34639f04-9c2f-4fcd-bd7d-b659fa242940" providerId="ADAL" clId="{2D09E6DA-5B84-47AE-9B9C-6A23ACCD9D09}" dt="2021-11-14T23:28:05.121" v="2583" actId="20577"/>
          <ac:spMkLst>
            <pc:docMk/>
            <pc:sldMk cId="639592967" sldId="259"/>
            <ac:spMk id="2" creationId="{9F637AE5-CFDA-4A20-96E7-5A14ED744C2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11/14/2021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11/14/2021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11/14/2021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84773-7BE0-4141-B21C-1E8FBB853C7A}"/>
              </a:ext>
            </a:extLst>
          </p:cNvPr>
          <p:cNvSpPr>
            <a:spLocks noGrp="1"/>
          </p:cNvSpPr>
          <p:nvPr>
            <p:ph type="ctrTitle"/>
          </p:nvPr>
        </p:nvSpPr>
        <p:spPr/>
        <p:txBody>
          <a:bodyPr/>
          <a:lstStyle/>
          <a:p>
            <a:r>
              <a:rPr lang="en-US" dirty="0"/>
              <a:t>Green Bamboo School</a:t>
            </a:r>
          </a:p>
        </p:txBody>
      </p:sp>
      <p:sp>
        <p:nvSpPr>
          <p:cNvPr id="3" name="Subtitle 2">
            <a:extLst>
              <a:ext uri="{FF2B5EF4-FFF2-40B4-BE49-F238E27FC236}">
                <a16:creationId xmlns:a16="http://schemas.microsoft.com/office/drawing/2014/main" id="{8F3E41F8-33BB-4B06-88B7-608FF5808569}"/>
              </a:ext>
            </a:extLst>
          </p:cNvPr>
          <p:cNvSpPr>
            <a:spLocks noGrp="1"/>
          </p:cNvSpPr>
          <p:nvPr>
            <p:ph type="subTitle" idx="1"/>
          </p:nvPr>
        </p:nvSpPr>
        <p:spPr/>
        <p:txBody>
          <a:bodyPr>
            <a:normAutofit/>
          </a:bodyPr>
          <a:lstStyle/>
          <a:p>
            <a:r>
              <a:rPr lang="en-US" dirty="0"/>
              <a:t>Sunday English learning class material</a:t>
            </a:r>
          </a:p>
          <a:p>
            <a:r>
              <a:rPr lang="en-US" dirty="0"/>
              <a:t>11/14/2021</a:t>
            </a:r>
          </a:p>
        </p:txBody>
      </p:sp>
    </p:spTree>
    <p:extLst>
      <p:ext uri="{BB962C8B-B14F-4D97-AF65-F5344CB8AC3E}">
        <p14:creationId xmlns:p14="http://schemas.microsoft.com/office/powerpoint/2010/main" val="2104168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637AE5-CFDA-4A20-96E7-5A14ED744C24}"/>
              </a:ext>
            </a:extLst>
          </p:cNvPr>
          <p:cNvSpPr txBox="1"/>
          <p:nvPr/>
        </p:nvSpPr>
        <p:spPr>
          <a:xfrm>
            <a:off x="755374" y="453224"/>
            <a:ext cx="10925092" cy="5324535"/>
          </a:xfrm>
          <a:prstGeom prst="rect">
            <a:avLst/>
          </a:prstGeom>
          <a:noFill/>
        </p:spPr>
        <p:txBody>
          <a:bodyPr wrap="square" rtlCol="0">
            <a:spAutoFit/>
          </a:bodyPr>
          <a:lstStyle/>
          <a:p>
            <a:r>
              <a:rPr lang="en-US" sz="2000" dirty="0"/>
              <a:t>A:  I heard you changed your job recently.  Are you busy?</a:t>
            </a:r>
          </a:p>
          <a:p>
            <a:r>
              <a:rPr lang="en-US" sz="2000" dirty="0"/>
              <a:t>B: Yeah, I did. I’m just learning stuff right now. It’s kind of busy but also very exciting! I learn new things almost everyday. </a:t>
            </a:r>
          </a:p>
          <a:p>
            <a:r>
              <a:rPr lang="en-US" sz="2000" dirty="0"/>
              <a:t>A: It sounds challenging and interesting. How did you find the job? Did you go through a set of interviews?</a:t>
            </a:r>
          </a:p>
          <a:p>
            <a:r>
              <a:rPr lang="en-US" sz="2000" dirty="0"/>
              <a:t>B: I found the job on LinkedIn.  If you know any job that does not require an interview, let me know.</a:t>
            </a:r>
          </a:p>
          <a:p>
            <a:r>
              <a:rPr lang="en-US" sz="2000" dirty="0"/>
              <a:t>A: I know. It’s hard to prepare for those interviews, specially you must keep your current job plus looking for a new job.</a:t>
            </a:r>
          </a:p>
          <a:p>
            <a:r>
              <a:rPr lang="en-US" sz="2000" dirty="0"/>
              <a:t>B: Yes, finding a job is a full-time job itself, very time consuming, and you need to learn a lot of things on the fly</a:t>
            </a:r>
            <a:r>
              <a:rPr lang="en-US" sz="2000"/>
              <a:t>.  Whatever </a:t>
            </a:r>
            <a:r>
              <a:rPr lang="en-US" sz="2000" dirty="0"/>
              <a:t>on the job description, you have to learn to talk about it. If you look for several roles with different requirements like me, it could be even more time consuming. But you learn a lot of knowledge that you won’t learn otherwise.</a:t>
            </a:r>
          </a:p>
          <a:p>
            <a:r>
              <a:rPr lang="en-US" sz="2000" dirty="0"/>
              <a:t>A: True. I’m kind of lazy and scared to change job these days. I’m doing coding and these days the coding techniques are constantly changing. It’s very hard to keep it up, not mention to talk about it during the interviews.</a:t>
            </a:r>
          </a:p>
          <a:p>
            <a:r>
              <a:rPr lang="en-US" sz="2000" dirty="0"/>
              <a:t>B: No worries. There are pros and cons about staying at the job and changing the job. You do whatever is best for you, no need to compare with other people.</a:t>
            </a:r>
          </a:p>
        </p:txBody>
      </p:sp>
    </p:spTree>
    <p:extLst>
      <p:ext uri="{BB962C8B-B14F-4D97-AF65-F5344CB8AC3E}">
        <p14:creationId xmlns:p14="http://schemas.microsoft.com/office/powerpoint/2010/main" val="3395187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637AE5-CFDA-4A20-96E7-5A14ED744C24}"/>
              </a:ext>
            </a:extLst>
          </p:cNvPr>
          <p:cNvSpPr txBox="1"/>
          <p:nvPr/>
        </p:nvSpPr>
        <p:spPr>
          <a:xfrm>
            <a:off x="755374" y="453224"/>
            <a:ext cx="10925092" cy="4893647"/>
          </a:xfrm>
          <a:prstGeom prst="rect">
            <a:avLst/>
          </a:prstGeom>
          <a:noFill/>
        </p:spPr>
        <p:txBody>
          <a:bodyPr wrap="square" rtlCol="0">
            <a:spAutoFit/>
          </a:bodyPr>
          <a:lstStyle/>
          <a:p>
            <a:r>
              <a:rPr lang="en-US" sz="2400" dirty="0"/>
              <a:t>A:  Hey, the weather is getting cold so quickly. It feels almost like winter.</a:t>
            </a:r>
          </a:p>
          <a:p>
            <a:r>
              <a:rPr lang="en-US" sz="2400" dirty="0"/>
              <a:t>B:  Yes, I feel this year the weather gets colder earlier than last year.</a:t>
            </a:r>
          </a:p>
          <a:p>
            <a:r>
              <a:rPr lang="en-US" sz="2400" dirty="0"/>
              <a:t>A:  The leaves are still beautiful! When I drive on the roads, the views are incredible! </a:t>
            </a:r>
          </a:p>
          <a:p>
            <a:r>
              <a:rPr lang="en-US" sz="2400" dirty="0"/>
              <a:t>B:  Indeed. My friends and I were looking for places to take some nice pictures. But it’s hard to find a place to park and it’s next to the roads so you don’t get a forest feeling.</a:t>
            </a:r>
          </a:p>
          <a:p>
            <a:r>
              <a:rPr lang="en-US" sz="2400" dirty="0"/>
              <a:t>A: What about you drive to national or state parks? </a:t>
            </a:r>
          </a:p>
          <a:p>
            <a:r>
              <a:rPr lang="en-US" sz="2400" dirty="0"/>
              <a:t>B: They’re quite nice just it take a while to get there. My kids will lose patience if we spend too much time on the road. But for adults who have hobby of photographing, now is the best season of the year! </a:t>
            </a:r>
          </a:p>
          <a:p>
            <a:r>
              <a:rPr lang="en-US" sz="2400" dirty="0"/>
              <a:t>A: Agree. Couple of my friends take cameras and go to parks hiking together. That looks fun!</a:t>
            </a:r>
          </a:p>
          <a:p>
            <a:r>
              <a:rPr lang="en-US" sz="2400" dirty="0"/>
              <a:t>B: Maybe we can hang out together some day to watch the Fall colors?</a:t>
            </a:r>
          </a:p>
          <a:p>
            <a:r>
              <a:rPr lang="en-US" sz="2400" dirty="0"/>
              <a:t>A; Sure thing. That sounds like a great idea!</a:t>
            </a:r>
          </a:p>
        </p:txBody>
      </p:sp>
    </p:spTree>
    <p:extLst>
      <p:ext uri="{BB962C8B-B14F-4D97-AF65-F5344CB8AC3E}">
        <p14:creationId xmlns:p14="http://schemas.microsoft.com/office/powerpoint/2010/main" val="1418642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637AE5-CFDA-4A20-96E7-5A14ED744C24}"/>
              </a:ext>
            </a:extLst>
          </p:cNvPr>
          <p:cNvSpPr txBox="1"/>
          <p:nvPr/>
        </p:nvSpPr>
        <p:spPr>
          <a:xfrm>
            <a:off x="755374" y="453224"/>
            <a:ext cx="10925092" cy="4893647"/>
          </a:xfrm>
          <a:prstGeom prst="rect">
            <a:avLst/>
          </a:prstGeom>
          <a:noFill/>
        </p:spPr>
        <p:txBody>
          <a:bodyPr wrap="square" rtlCol="0">
            <a:spAutoFit/>
          </a:bodyPr>
          <a:lstStyle/>
          <a:p>
            <a:r>
              <a:rPr lang="en-US" sz="2400" dirty="0"/>
              <a:t>A:  Hey, do you know a place that can fix tires? I got a small nail in the left front tire of my car and the dealer told me that I’d better fix it before winter comes.</a:t>
            </a:r>
          </a:p>
          <a:p>
            <a:r>
              <a:rPr lang="en-US" sz="2400" dirty="0"/>
              <a:t>B:  I heard they usually replace the tires, not fix the tires. Have you asked the dealer whether you can replace that tire?</a:t>
            </a:r>
          </a:p>
          <a:p>
            <a:r>
              <a:rPr lang="en-US" sz="2400" dirty="0"/>
              <a:t>A:  Yes, I did. They told me that the type of the tire that I’m having on my car is no longer being made so I have to replace 4 tires, with total like $1400.</a:t>
            </a:r>
          </a:p>
          <a:p>
            <a:r>
              <a:rPr lang="en-US" sz="2400" dirty="0"/>
              <a:t>B:  Wow, that’s really expensive! Can you just change 2 of them?</a:t>
            </a:r>
          </a:p>
          <a:p>
            <a:r>
              <a:rPr lang="en-US" sz="2400" dirty="0"/>
              <a:t>A:  No. I have to change all of them as my car is four-wheel drive.</a:t>
            </a:r>
          </a:p>
          <a:p>
            <a:r>
              <a:rPr lang="en-US" sz="2400" dirty="0"/>
              <a:t>B: oh, you know what, I know a place that might be able to fix your tire. It’s a national tire and battery store in Reston, next to home depot. That store manager is really good and very technical. You can ask for the store manager and he’ll be able to help you.</a:t>
            </a:r>
          </a:p>
          <a:p>
            <a:r>
              <a:rPr lang="en-US" sz="2400" dirty="0"/>
              <a:t>B: Great! Thank you for the information! I’ll check it out tomorrow.  You save my day! </a:t>
            </a:r>
          </a:p>
        </p:txBody>
      </p:sp>
    </p:spTree>
    <p:extLst>
      <p:ext uri="{BB962C8B-B14F-4D97-AF65-F5344CB8AC3E}">
        <p14:creationId xmlns:p14="http://schemas.microsoft.com/office/powerpoint/2010/main" val="63959296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35</TotalTime>
  <Words>719</Words>
  <Application>Microsoft Office PowerPoint</Application>
  <PresentationFormat>Widescreen</PresentationFormat>
  <Paragraphs>27</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Gill Sans MT</vt:lpstr>
      <vt:lpstr>Gallery</vt:lpstr>
      <vt:lpstr>Green Bamboo School</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Jia, Jessie</dc:creator>
  <cp:lastModifiedBy>Jia, Jessie</cp:lastModifiedBy>
  <cp:revision>2</cp:revision>
  <dcterms:created xsi:type="dcterms:W3CDTF">2021-11-14T22:55:17Z</dcterms:created>
  <dcterms:modified xsi:type="dcterms:W3CDTF">2021-11-14T23:30:47Z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0f89cb5-682d-4be4-b0e0-739c9b4a93d4_Enabled">
    <vt:lpwstr>true</vt:lpwstr>
  </property>
  <property fmtid="{D5CDD505-2E9C-101B-9397-08002B2CF9AE}" pid="3" name="MSIP_Label_a0f89cb5-682d-4be4-b0e0-739c9b4a93d4_SetDate">
    <vt:lpwstr>2021-11-14T22:55:17Z</vt:lpwstr>
  </property>
  <property fmtid="{D5CDD505-2E9C-101B-9397-08002B2CF9AE}" pid="4" name="MSIP_Label_a0f89cb5-682d-4be4-b0e0-739c9b4a93d4_Method">
    <vt:lpwstr>Standard</vt:lpwstr>
  </property>
  <property fmtid="{D5CDD505-2E9C-101B-9397-08002B2CF9AE}" pid="5" name="MSIP_Label_a0f89cb5-682d-4be4-b0e0-739c9b4a93d4_Name">
    <vt:lpwstr>Not Classified</vt:lpwstr>
  </property>
  <property fmtid="{D5CDD505-2E9C-101B-9397-08002B2CF9AE}" pid="6" name="MSIP_Label_a0f89cb5-682d-4be4-b0e0-739c9b4a93d4_SiteId">
    <vt:lpwstr>38305e12-e15d-4ee8-88b9-c4db1c477d76</vt:lpwstr>
  </property>
  <property fmtid="{D5CDD505-2E9C-101B-9397-08002B2CF9AE}" pid="7" name="MSIP_Label_a0f89cb5-682d-4be4-b0e0-739c9b4a93d4_ActionId">
    <vt:lpwstr>54b47b70-280b-417a-8444-e7e5733c0058</vt:lpwstr>
  </property>
  <property fmtid="{D5CDD505-2E9C-101B-9397-08002B2CF9AE}" pid="8" name="MSIP_Label_a0f89cb5-682d-4be4-b0e0-739c9b4a93d4_ContentBits">
    <vt:lpwstr>0</vt:lpwstr>
  </property>
</Properties>
</file>