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e73bb4c41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e73bb4c41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e73bb4c41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e73bb4c41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e73bb4c416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e73bb4c416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e73bb4c416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e73bb4c416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e73bb4c416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e73bb4c416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e73bb4c416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e73bb4c416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253748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English Dialogue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311700" y="532075"/>
            <a:ext cx="8520600" cy="403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A: Where are you planning on going to over vacation?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B: I’m planning on going to a water park.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A: Really? Who are you going with?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B: I’m going with my family and my friends. Where are you going?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A: I am going to go to visit my family overseas.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lt1"/>
                </a:solidFill>
              </a:rPr>
              <a:t>B: Wow, that sounds great!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311700" y="482825"/>
            <a:ext cx="8520600" cy="408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A: Do you need help?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B: Yes, I need to find the pizza restaurant.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A: Oh, I think that it is down the street and to the left.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lt1"/>
                </a:solidFill>
              </a:rPr>
              <a:t>B: Okay, thank you for your help!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idx="1" type="body"/>
          </p:nvPr>
        </p:nvSpPr>
        <p:spPr>
          <a:xfrm>
            <a:off x="311700" y="482825"/>
            <a:ext cx="8520600" cy="408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A: Hi, are you doing anything today?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B: No, I don’t have anything I’m planning on. Do you?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A: Yes, I am planning on going to a hotpot restaurant. Do you want to come?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B: Of course! Which one?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A: Hotpot City, in the mall.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B: Okay, when will it be?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A: 5 pm.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lt1"/>
                </a:solidFill>
              </a:rPr>
              <a:t>B: Alright, I will see you there!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idx="1" type="body"/>
          </p:nvPr>
        </p:nvSpPr>
        <p:spPr>
          <a:xfrm>
            <a:off x="311700" y="472975"/>
            <a:ext cx="8520600" cy="409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A: Can I join the soccer team?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B: Of course, but you will have to go through  try-outs.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A: Okay, when and where are they?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B: It will be at the school next month.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A: Are there any requirements?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B: No, you just have to get accepted.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lt1"/>
                </a:solidFill>
              </a:rPr>
              <a:t>A: Okay, thank you!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idx="1" type="body"/>
          </p:nvPr>
        </p:nvSpPr>
        <p:spPr>
          <a:xfrm>
            <a:off x="311700" y="394150"/>
            <a:ext cx="8520600" cy="417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A: Hello, how are you doing today?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B: I am doing okay. How are you?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A: I’m not doing so well.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B: Why is that?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A: I was working on a project, but it didn’t turn out how I wanted.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B: Really? Do you want to talk about it? Is there something I can help with?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A: Yeah. Can you listen to me for a while?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lt1"/>
                </a:solidFill>
              </a:rPr>
              <a:t>B: Of course.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idx="1" type="body"/>
          </p:nvPr>
        </p:nvSpPr>
        <p:spPr>
          <a:xfrm>
            <a:off x="311700" y="571500"/>
            <a:ext cx="8520600" cy="39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A: Hey, are you doing well?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B: No, I </a:t>
            </a:r>
            <a:r>
              <a:rPr lang="en">
                <a:solidFill>
                  <a:schemeClr val="lt1"/>
                </a:solidFill>
              </a:rPr>
              <a:t>think I have a headache.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A: Really? Do you need something?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B: Yes, I would like some noodles.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A: Okay, I will make some for you.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lt1"/>
                </a:solidFill>
              </a:rPr>
              <a:t>B: Thank you, I’ll pay you back later.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