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73bb4c41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73bb4c4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73bb4c41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73bb4c41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73bb4c41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e73bb4c41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73bb4c41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e73bb4c41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73bb4c416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73bb4c416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73bb4c416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73bb4c41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25374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English Dialogue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532075"/>
            <a:ext cx="8520600" cy="403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Where are you planning on going to over vacation?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I’m planning on going to a water park.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Really? Who are you going with?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I’m going with my family and my friends. Where are you going?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I am going to go to visit my family overseas.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B: Wow, that sounds great!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311700" y="482825"/>
            <a:ext cx="8520600" cy="40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Do you need help?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Yes, I need to find the pizza restaurant.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Oh, I think that it is down the street and to the left.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B: Okay, thank you for your help!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311700" y="482825"/>
            <a:ext cx="8520600" cy="40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Hi, are you doing anything today?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No, I don’t have anything I’m planning on. Do you?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Yes, I am planning on going to a hotpot restaurant. Do you want to come?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Of course! Which one?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Hotpot City, in the mall.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Okay, when will it be?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5 pm.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B: Alright, I will see you there!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311700" y="472975"/>
            <a:ext cx="8520600" cy="40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Can I join the soccer team?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Of course, but you will have to go through  try-outs.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Okay, when and where are they?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It will be at the school next month.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Are there any requirements?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No, you just have to get accepted.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A: Okay, thank you!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311700" y="394150"/>
            <a:ext cx="8520600" cy="417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Hello, how are you doing today?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I am doing okay. How are you?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I’m not doing so well.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Why is that?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I was working on a project, but it didn’t turn out how I wanted.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Really? Do you want to talk about it? Is there something I can help with?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Yeah. Can you listen to me for a while?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B: Of course.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311700" y="571500"/>
            <a:ext cx="8520600" cy="39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Hey, are you doing well?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No, I </a:t>
            </a:r>
            <a:r>
              <a:rPr lang="en">
                <a:solidFill>
                  <a:schemeClr val="lt1"/>
                </a:solidFill>
              </a:rPr>
              <a:t>think I have a headache.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Really? Do you need something?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Yes, I would like some noodles.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Okay, I will make some for you.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B: Thank you, I’ll pay you back later.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