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73bb4c41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73bb4c41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e7d07dd30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e7d07dd30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253748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311700" y="553350"/>
            <a:ext cx="8520600" cy="403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Did you hear about the new grocery store down the street?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Yes, I actually just went there and bought some fruits, vegetables, milk, chicken, and bread.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Wow, that’s great! I haven’t gone there yet, but maybe I will go tomorrow.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I recommend you buy some of their fruits. I especially like their peaches, cherries, and strawberries. They’re all very fresh and delicious.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Thank you, I really like these Summer fruits. I will </a:t>
            </a:r>
            <a:r>
              <a:rPr lang="en">
                <a:solidFill>
                  <a:schemeClr val="lt1"/>
                </a:solidFill>
              </a:rPr>
              <a:t>definitely</a:t>
            </a:r>
            <a:r>
              <a:rPr lang="en">
                <a:solidFill>
                  <a:schemeClr val="lt1"/>
                </a:solidFill>
              </a:rPr>
              <a:t> try them tomorrow.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B: Well, you won’t be </a:t>
            </a:r>
            <a:r>
              <a:rPr lang="en">
                <a:solidFill>
                  <a:schemeClr val="lt1"/>
                </a:solidFill>
              </a:rPr>
              <a:t>disappointed</a:t>
            </a:r>
            <a:r>
              <a:rPr lang="en">
                <a:solidFill>
                  <a:schemeClr val="lt1"/>
                </a:solidFill>
              </a:rPr>
              <a:t>!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11700" y="553350"/>
            <a:ext cx="8520600" cy="428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Did you watch the Olympics?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Yes, I watched swimming, running, long jump, and gymnastics.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Cool! I really want to watch diving, but the live broadcast takes place after midnight for us.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Oh, that makes sense, because Tokyo’s </a:t>
            </a:r>
            <a:r>
              <a:rPr lang="en">
                <a:solidFill>
                  <a:schemeClr val="lt1"/>
                </a:solidFill>
              </a:rPr>
              <a:t>afternoon is after our midnight, but I think you can still watch the highlights on YouTube.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You’re right, but I prefer watching the Olympics live because I like the excitement of not knowing who will win.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B: Oh, I actually like knowing who will win beforehand because sometimes the suspense can be unbearable.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