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63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/>
    <p:restoredTop sz="94925"/>
  </p:normalViewPr>
  <p:slideViewPr>
    <p:cSldViewPr snapToGrid="0" snapToObjects="1">
      <p:cViewPr varScale="1">
        <p:scale>
          <a:sx n="91" d="100"/>
          <a:sy n="9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2EA30-E9C5-40ED-996F-8130168588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DE6BD0-8553-4BBA-A28A-0F75EA4AA2FA}">
      <dgm:prSet custT="1"/>
      <dgm:spPr/>
      <dgm:t>
        <a:bodyPr/>
        <a:lstStyle/>
        <a:p>
          <a:r>
            <a:rPr lang="en-US" sz="2800"/>
            <a:t>A: It’s so hot these days.</a:t>
          </a:r>
        </a:p>
      </dgm:t>
    </dgm:pt>
    <dgm:pt modelId="{3DAF46AC-DD6D-452D-84D0-F5C88DA67BEC}" type="parTrans" cxnId="{E4D81F78-EF5D-4372-8ED8-232A6B4704B8}">
      <dgm:prSet/>
      <dgm:spPr/>
      <dgm:t>
        <a:bodyPr/>
        <a:lstStyle/>
        <a:p>
          <a:endParaRPr lang="en-US"/>
        </a:p>
      </dgm:t>
    </dgm:pt>
    <dgm:pt modelId="{2F359511-FB53-4325-906D-859F6A4FD981}" type="sibTrans" cxnId="{E4D81F78-EF5D-4372-8ED8-232A6B4704B8}">
      <dgm:prSet/>
      <dgm:spPr/>
      <dgm:t>
        <a:bodyPr/>
        <a:lstStyle/>
        <a:p>
          <a:endParaRPr lang="en-US"/>
        </a:p>
      </dgm:t>
    </dgm:pt>
    <dgm:pt modelId="{871246E7-ACA1-4C31-8E31-869EA74621C4}">
      <dgm:prSet custT="1"/>
      <dgm:spPr/>
      <dgm:t>
        <a:bodyPr/>
        <a:lstStyle/>
        <a:p>
          <a:r>
            <a:rPr lang="en-US" sz="2800" dirty="0"/>
            <a:t>B: Yes, make sure you drink plenty water.</a:t>
          </a:r>
        </a:p>
      </dgm:t>
    </dgm:pt>
    <dgm:pt modelId="{D2D6854C-9240-48A7-82C4-07860C6D6064}" type="parTrans" cxnId="{B7659978-4653-4839-B705-9A2DF3FA490D}">
      <dgm:prSet/>
      <dgm:spPr/>
      <dgm:t>
        <a:bodyPr/>
        <a:lstStyle/>
        <a:p>
          <a:endParaRPr lang="en-US"/>
        </a:p>
      </dgm:t>
    </dgm:pt>
    <dgm:pt modelId="{3FC4AD31-CBE3-4873-B63A-5CC89B9A7BD8}" type="sibTrans" cxnId="{B7659978-4653-4839-B705-9A2DF3FA490D}">
      <dgm:prSet/>
      <dgm:spPr/>
      <dgm:t>
        <a:bodyPr/>
        <a:lstStyle/>
        <a:p>
          <a:endParaRPr lang="en-US"/>
        </a:p>
      </dgm:t>
    </dgm:pt>
    <dgm:pt modelId="{2DAEEECC-2F29-4B7E-9656-E0735ECCE058}">
      <dgm:prSet custT="1"/>
      <dgm:spPr/>
      <dgm:t>
        <a:bodyPr/>
        <a:lstStyle/>
        <a:p>
          <a:r>
            <a:rPr lang="en-US" sz="2800" dirty="0"/>
            <a:t>A: Agree. But sometimes I forget to drink water.</a:t>
          </a:r>
        </a:p>
      </dgm:t>
    </dgm:pt>
    <dgm:pt modelId="{824E844C-5025-471E-93B6-FE2DC313B05B}" type="parTrans" cxnId="{AC7FAC56-ADA2-4D9E-BC42-B72B44941C20}">
      <dgm:prSet/>
      <dgm:spPr/>
      <dgm:t>
        <a:bodyPr/>
        <a:lstStyle/>
        <a:p>
          <a:endParaRPr lang="en-US"/>
        </a:p>
      </dgm:t>
    </dgm:pt>
    <dgm:pt modelId="{1017C167-036E-4BD5-A226-06B16C0B8399}" type="sibTrans" cxnId="{AC7FAC56-ADA2-4D9E-BC42-B72B44941C20}">
      <dgm:prSet/>
      <dgm:spPr/>
      <dgm:t>
        <a:bodyPr/>
        <a:lstStyle/>
        <a:p>
          <a:endParaRPr lang="en-US"/>
        </a:p>
      </dgm:t>
    </dgm:pt>
    <dgm:pt modelId="{8D3A3D56-C913-4C0D-8345-5D60C12CC492}">
      <dgm:prSet custT="1"/>
      <dgm:spPr/>
      <dgm:t>
        <a:bodyPr/>
        <a:lstStyle/>
        <a:p>
          <a:r>
            <a:rPr lang="en-US" sz="2800" dirty="0"/>
            <a:t>B: oh, do you know there is a bottle that can remind you to drink water?</a:t>
          </a:r>
        </a:p>
      </dgm:t>
    </dgm:pt>
    <dgm:pt modelId="{E281FB2B-DB0D-4081-8B3A-08CBB846A44A}" type="parTrans" cxnId="{1214F122-9035-472D-8617-F2A242A7F77F}">
      <dgm:prSet/>
      <dgm:spPr/>
      <dgm:t>
        <a:bodyPr/>
        <a:lstStyle/>
        <a:p>
          <a:endParaRPr lang="en-US"/>
        </a:p>
      </dgm:t>
    </dgm:pt>
    <dgm:pt modelId="{8CE5A121-5677-48C1-85A0-537AC73A91BB}" type="sibTrans" cxnId="{1214F122-9035-472D-8617-F2A242A7F77F}">
      <dgm:prSet/>
      <dgm:spPr/>
      <dgm:t>
        <a:bodyPr/>
        <a:lstStyle/>
        <a:p>
          <a:endParaRPr lang="en-US"/>
        </a:p>
      </dgm:t>
    </dgm:pt>
    <dgm:pt modelId="{2E506D32-01E6-471A-B451-99918E7ED017}">
      <dgm:prSet custT="1"/>
      <dgm:spPr/>
      <dgm:t>
        <a:bodyPr/>
        <a:lstStyle/>
        <a:p>
          <a:r>
            <a:rPr lang="en-US" sz="2800"/>
            <a:t>A: Really? Nice. Where can I get it?</a:t>
          </a:r>
        </a:p>
      </dgm:t>
    </dgm:pt>
    <dgm:pt modelId="{83EE43CD-6BC3-4CE7-A739-6C0AEC2C95EC}" type="parTrans" cxnId="{2CF15009-8A51-4AB3-93CA-D34C5BBA0862}">
      <dgm:prSet/>
      <dgm:spPr/>
      <dgm:t>
        <a:bodyPr/>
        <a:lstStyle/>
        <a:p>
          <a:endParaRPr lang="en-US"/>
        </a:p>
      </dgm:t>
    </dgm:pt>
    <dgm:pt modelId="{14A4C2B9-66A8-4F6E-8093-7FBD6EB69453}" type="sibTrans" cxnId="{2CF15009-8A51-4AB3-93CA-D34C5BBA0862}">
      <dgm:prSet/>
      <dgm:spPr/>
      <dgm:t>
        <a:bodyPr/>
        <a:lstStyle/>
        <a:p>
          <a:endParaRPr lang="en-US"/>
        </a:p>
      </dgm:t>
    </dgm:pt>
    <dgm:pt modelId="{358E806A-7C12-4F5D-82E9-C2C26F437E5B}">
      <dgm:prSet custT="1"/>
      <dgm:spPr/>
      <dgm:t>
        <a:bodyPr/>
        <a:lstStyle/>
        <a:p>
          <a:r>
            <a:rPr lang="en-US" sz="2800"/>
            <a:t>B: You can get it from Amazon. </a:t>
          </a:r>
        </a:p>
      </dgm:t>
    </dgm:pt>
    <dgm:pt modelId="{DA9CB20D-1602-441D-9454-93F3B5658BEE}" type="parTrans" cxnId="{6096033A-EFA2-4517-BAAA-CDE18EACDA72}">
      <dgm:prSet/>
      <dgm:spPr/>
      <dgm:t>
        <a:bodyPr/>
        <a:lstStyle/>
        <a:p>
          <a:endParaRPr lang="en-US"/>
        </a:p>
      </dgm:t>
    </dgm:pt>
    <dgm:pt modelId="{B5713123-5D59-45E9-A6C0-FD64288BDC02}" type="sibTrans" cxnId="{6096033A-EFA2-4517-BAAA-CDE18EACDA72}">
      <dgm:prSet/>
      <dgm:spPr/>
      <dgm:t>
        <a:bodyPr/>
        <a:lstStyle/>
        <a:p>
          <a:endParaRPr lang="en-US"/>
        </a:p>
      </dgm:t>
    </dgm:pt>
    <dgm:pt modelId="{04D124F7-E61D-5544-8EE7-7D25A82A1D39}" type="pres">
      <dgm:prSet presAssocID="{4EA2EA30-E9C5-40ED-996F-81301685886D}" presName="linear" presStyleCnt="0">
        <dgm:presLayoutVars>
          <dgm:animLvl val="lvl"/>
          <dgm:resizeHandles val="exact"/>
        </dgm:presLayoutVars>
      </dgm:prSet>
      <dgm:spPr/>
    </dgm:pt>
    <dgm:pt modelId="{3F2AF069-0D4B-264B-BCE8-0AD6F8637DC8}" type="pres">
      <dgm:prSet presAssocID="{6BDE6BD0-8553-4BBA-A28A-0F75EA4AA2F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41E18C-B9F0-2748-AC3E-D4BA21E32C01}" type="pres">
      <dgm:prSet presAssocID="{2F359511-FB53-4325-906D-859F6A4FD981}" presName="spacer" presStyleCnt="0"/>
      <dgm:spPr/>
    </dgm:pt>
    <dgm:pt modelId="{699E3A05-FBD9-B34A-912E-3C99DAC62CD6}" type="pres">
      <dgm:prSet presAssocID="{871246E7-ACA1-4C31-8E31-869EA74621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75E1C00-1C17-2C4B-8E65-1E73BE7619C8}" type="pres">
      <dgm:prSet presAssocID="{3FC4AD31-CBE3-4873-B63A-5CC89B9A7BD8}" presName="spacer" presStyleCnt="0"/>
      <dgm:spPr/>
    </dgm:pt>
    <dgm:pt modelId="{D7F4443B-8A58-7F4E-8D90-77AF0AA5C648}" type="pres">
      <dgm:prSet presAssocID="{2DAEEECC-2F29-4B7E-9656-E0735ECCE05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9C278D8-A4FE-A247-8FDD-BEBF58CE9022}" type="pres">
      <dgm:prSet presAssocID="{1017C167-036E-4BD5-A226-06B16C0B8399}" presName="spacer" presStyleCnt="0"/>
      <dgm:spPr/>
    </dgm:pt>
    <dgm:pt modelId="{8E8BED02-0CFC-DB43-B74A-5B390991E2BB}" type="pres">
      <dgm:prSet presAssocID="{8D3A3D56-C913-4C0D-8345-5D60C12CC49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C01EF1C-B228-0340-9FB9-314759B46BA1}" type="pres">
      <dgm:prSet presAssocID="{8CE5A121-5677-48C1-85A0-537AC73A91BB}" presName="spacer" presStyleCnt="0"/>
      <dgm:spPr/>
    </dgm:pt>
    <dgm:pt modelId="{53AACDC0-DB6C-9F43-92C5-ACB03E6CE45A}" type="pres">
      <dgm:prSet presAssocID="{2E506D32-01E6-471A-B451-99918E7ED01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DB10A13-46E6-A146-A1E5-122B927AC7BD}" type="pres">
      <dgm:prSet presAssocID="{14A4C2B9-66A8-4F6E-8093-7FBD6EB69453}" presName="spacer" presStyleCnt="0"/>
      <dgm:spPr/>
    </dgm:pt>
    <dgm:pt modelId="{9A4965B0-0690-7E41-833F-AB4647A87BE4}" type="pres">
      <dgm:prSet presAssocID="{358E806A-7C12-4F5D-82E9-C2C26F437E5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61C9301-D91D-7247-A5A4-CFEE1CC756AA}" type="presOf" srcId="{2E506D32-01E6-471A-B451-99918E7ED017}" destId="{53AACDC0-DB6C-9F43-92C5-ACB03E6CE45A}" srcOrd="0" destOrd="0" presId="urn:microsoft.com/office/officeart/2005/8/layout/vList2"/>
    <dgm:cxn modelId="{2CF15009-8A51-4AB3-93CA-D34C5BBA0862}" srcId="{4EA2EA30-E9C5-40ED-996F-81301685886D}" destId="{2E506D32-01E6-471A-B451-99918E7ED017}" srcOrd="4" destOrd="0" parTransId="{83EE43CD-6BC3-4CE7-A739-6C0AEC2C95EC}" sibTransId="{14A4C2B9-66A8-4F6E-8093-7FBD6EB69453}"/>
    <dgm:cxn modelId="{1214F122-9035-472D-8617-F2A242A7F77F}" srcId="{4EA2EA30-E9C5-40ED-996F-81301685886D}" destId="{8D3A3D56-C913-4C0D-8345-5D60C12CC492}" srcOrd="3" destOrd="0" parTransId="{E281FB2B-DB0D-4081-8B3A-08CBB846A44A}" sibTransId="{8CE5A121-5677-48C1-85A0-537AC73A91BB}"/>
    <dgm:cxn modelId="{6096033A-EFA2-4517-BAAA-CDE18EACDA72}" srcId="{4EA2EA30-E9C5-40ED-996F-81301685886D}" destId="{358E806A-7C12-4F5D-82E9-C2C26F437E5B}" srcOrd="5" destOrd="0" parTransId="{DA9CB20D-1602-441D-9454-93F3B5658BEE}" sibTransId="{B5713123-5D59-45E9-A6C0-FD64288BDC02}"/>
    <dgm:cxn modelId="{46524A4F-F486-3443-AC4D-FB88A65CAA00}" type="presOf" srcId="{8D3A3D56-C913-4C0D-8345-5D60C12CC492}" destId="{8E8BED02-0CFC-DB43-B74A-5B390991E2BB}" srcOrd="0" destOrd="0" presId="urn:microsoft.com/office/officeart/2005/8/layout/vList2"/>
    <dgm:cxn modelId="{AC7FAC56-ADA2-4D9E-BC42-B72B44941C20}" srcId="{4EA2EA30-E9C5-40ED-996F-81301685886D}" destId="{2DAEEECC-2F29-4B7E-9656-E0735ECCE058}" srcOrd="2" destOrd="0" parTransId="{824E844C-5025-471E-93B6-FE2DC313B05B}" sibTransId="{1017C167-036E-4BD5-A226-06B16C0B8399}"/>
    <dgm:cxn modelId="{E9591657-64DD-9C46-889B-3258A4ED9EDB}" type="presOf" srcId="{871246E7-ACA1-4C31-8E31-869EA74621C4}" destId="{699E3A05-FBD9-B34A-912E-3C99DAC62CD6}" srcOrd="0" destOrd="0" presId="urn:microsoft.com/office/officeart/2005/8/layout/vList2"/>
    <dgm:cxn modelId="{86854C6D-DB84-9641-BCEE-F2BCDF04E5A1}" type="presOf" srcId="{358E806A-7C12-4F5D-82E9-C2C26F437E5B}" destId="{9A4965B0-0690-7E41-833F-AB4647A87BE4}" srcOrd="0" destOrd="0" presId="urn:microsoft.com/office/officeart/2005/8/layout/vList2"/>
    <dgm:cxn modelId="{E4D81F78-EF5D-4372-8ED8-232A6B4704B8}" srcId="{4EA2EA30-E9C5-40ED-996F-81301685886D}" destId="{6BDE6BD0-8553-4BBA-A28A-0F75EA4AA2FA}" srcOrd="0" destOrd="0" parTransId="{3DAF46AC-DD6D-452D-84D0-F5C88DA67BEC}" sibTransId="{2F359511-FB53-4325-906D-859F6A4FD981}"/>
    <dgm:cxn modelId="{B7659978-4653-4839-B705-9A2DF3FA490D}" srcId="{4EA2EA30-E9C5-40ED-996F-81301685886D}" destId="{871246E7-ACA1-4C31-8E31-869EA74621C4}" srcOrd="1" destOrd="0" parTransId="{D2D6854C-9240-48A7-82C4-07860C6D6064}" sibTransId="{3FC4AD31-CBE3-4873-B63A-5CC89B9A7BD8}"/>
    <dgm:cxn modelId="{0E85FABB-4E4C-3F4D-9170-FD6E9441F302}" type="presOf" srcId="{6BDE6BD0-8553-4BBA-A28A-0F75EA4AA2FA}" destId="{3F2AF069-0D4B-264B-BCE8-0AD6F8637DC8}" srcOrd="0" destOrd="0" presId="urn:microsoft.com/office/officeart/2005/8/layout/vList2"/>
    <dgm:cxn modelId="{26F96BCC-E051-C140-940F-18CE0DF8C1AB}" type="presOf" srcId="{4EA2EA30-E9C5-40ED-996F-81301685886D}" destId="{04D124F7-E61D-5544-8EE7-7D25A82A1D39}" srcOrd="0" destOrd="0" presId="urn:microsoft.com/office/officeart/2005/8/layout/vList2"/>
    <dgm:cxn modelId="{C8565BF1-F119-2945-B4CB-FEB4E2D7B824}" type="presOf" srcId="{2DAEEECC-2F29-4B7E-9656-E0735ECCE058}" destId="{D7F4443B-8A58-7F4E-8D90-77AF0AA5C648}" srcOrd="0" destOrd="0" presId="urn:microsoft.com/office/officeart/2005/8/layout/vList2"/>
    <dgm:cxn modelId="{CE2D8D1F-3E50-1641-99DB-3728FC000773}" type="presParOf" srcId="{04D124F7-E61D-5544-8EE7-7D25A82A1D39}" destId="{3F2AF069-0D4B-264B-BCE8-0AD6F8637DC8}" srcOrd="0" destOrd="0" presId="urn:microsoft.com/office/officeart/2005/8/layout/vList2"/>
    <dgm:cxn modelId="{0B75CE4F-650F-E749-8DFD-00AADE6AA69D}" type="presParOf" srcId="{04D124F7-E61D-5544-8EE7-7D25A82A1D39}" destId="{AA41E18C-B9F0-2748-AC3E-D4BA21E32C01}" srcOrd="1" destOrd="0" presId="urn:microsoft.com/office/officeart/2005/8/layout/vList2"/>
    <dgm:cxn modelId="{BED6858A-E7B3-2549-9BB4-B325B9A29398}" type="presParOf" srcId="{04D124F7-E61D-5544-8EE7-7D25A82A1D39}" destId="{699E3A05-FBD9-B34A-912E-3C99DAC62CD6}" srcOrd="2" destOrd="0" presId="urn:microsoft.com/office/officeart/2005/8/layout/vList2"/>
    <dgm:cxn modelId="{ABC91F4A-FFEE-3E46-8579-DDCE9179175C}" type="presParOf" srcId="{04D124F7-E61D-5544-8EE7-7D25A82A1D39}" destId="{C75E1C00-1C17-2C4B-8E65-1E73BE7619C8}" srcOrd="3" destOrd="0" presId="urn:microsoft.com/office/officeart/2005/8/layout/vList2"/>
    <dgm:cxn modelId="{6F49EF39-EFFC-8447-B806-F663D200DA7D}" type="presParOf" srcId="{04D124F7-E61D-5544-8EE7-7D25A82A1D39}" destId="{D7F4443B-8A58-7F4E-8D90-77AF0AA5C648}" srcOrd="4" destOrd="0" presId="urn:microsoft.com/office/officeart/2005/8/layout/vList2"/>
    <dgm:cxn modelId="{7036F142-381C-8C43-9B7D-2C20382A2D59}" type="presParOf" srcId="{04D124F7-E61D-5544-8EE7-7D25A82A1D39}" destId="{49C278D8-A4FE-A247-8FDD-BEBF58CE9022}" srcOrd="5" destOrd="0" presId="urn:microsoft.com/office/officeart/2005/8/layout/vList2"/>
    <dgm:cxn modelId="{EA51C46F-BF83-7B4A-BD7D-B111F6E5EAFC}" type="presParOf" srcId="{04D124F7-E61D-5544-8EE7-7D25A82A1D39}" destId="{8E8BED02-0CFC-DB43-B74A-5B390991E2BB}" srcOrd="6" destOrd="0" presId="urn:microsoft.com/office/officeart/2005/8/layout/vList2"/>
    <dgm:cxn modelId="{BE176A23-4564-8E4B-B4FC-B3A70BA85C38}" type="presParOf" srcId="{04D124F7-E61D-5544-8EE7-7D25A82A1D39}" destId="{4C01EF1C-B228-0340-9FB9-314759B46BA1}" srcOrd="7" destOrd="0" presId="urn:microsoft.com/office/officeart/2005/8/layout/vList2"/>
    <dgm:cxn modelId="{AEBCE85B-F729-6940-88EA-BE7C599368C6}" type="presParOf" srcId="{04D124F7-E61D-5544-8EE7-7D25A82A1D39}" destId="{53AACDC0-DB6C-9F43-92C5-ACB03E6CE45A}" srcOrd="8" destOrd="0" presId="urn:microsoft.com/office/officeart/2005/8/layout/vList2"/>
    <dgm:cxn modelId="{89B68846-2B85-C54C-BBB2-0E9CE0DBE234}" type="presParOf" srcId="{04D124F7-E61D-5544-8EE7-7D25A82A1D39}" destId="{1DB10A13-46E6-A146-A1E5-122B927AC7BD}" srcOrd="9" destOrd="0" presId="urn:microsoft.com/office/officeart/2005/8/layout/vList2"/>
    <dgm:cxn modelId="{F66C9344-C9DF-EF4D-8FC8-542A32418897}" type="presParOf" srcId="{04D124F7-E61D-5544-8EE7-7D25A82A1D39}" destId="{9A4965B0-0690-7E41-833F-AB4647A87B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2EA30-E9C5-40ED-996F-8130168588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E6BD0-8553-4BBA-A28A-0F75EA4AA2FA}">
      <dgm:prSet custT="1"/>
      <dgm:spPr/>
      <dgm:t>
        <a:bodyPr/>
        <a:lstStyle/>
        <a:p>
          <a:r>
            <a:rPr lang="en-US" sz="2800" dirty="0"/>
            <a:t>A: </a:t>
          </a:r>
          <a:r>
            <a:rPr lang="en-US" sz="2800" b="0" i="0" dirty="0"/>
            <a:t>Hey, buddy, </a:t>
          </a:r>
          <a:r>
            <a:rPr lang="en-US" sz="2800" b="1" i="0" dirty="0"/>
            <a:t>what's up? </a:t>
          </a:r>
          <a:endParaRPr lang="en-US" sz="2800" dirty="0"/>
        </a:p>
      </dgm:t>
    </dgm:pt>
    <dgm:pt modelId="{3DAF46AC-DD6D-452D-84D0-F5C88DA67BEC}" type="parTrans" cxnId="{E4D81F78-EF5D-4372-8ED8-232A6B4704B8}">
      <dgm:prSet/>
      <dgm:spPr/>
      <dgm:t>
        <a:bodyPr/>
        <a:lstStyle/>
        <a:p>
          <a:endParaRPr lang="en-US"/>
        </a:p>
      </dgm:t>
    </dgm:pt>
    <dgm:pt modelId="{2F359511-FB53-4325-906D-859F6A4FD981}" type="sibTrans" cxnId="{E4D81F78-EF5D-4372-8ED8-232A6B4704B8}">
      <dgm:prSet/>
      <dgm:spPr/>
      <dgm:t>
        <a:bodyPr/>
        <a:lstStyle/>
        <a:p>
          <a:endParaRPr lang="en-US"/>
        </a:p>
      </dgm:t>
    </dgm:pt>
    <dgm:pt modelId="{871246E7-ACA1-4C31-8E31-869EA74621C4}">
      <dgm:prSet custT="1"/>
      <dgm:spPr/>
      <dgm:t>
        <a:bodyPr/>
        <a:lstStyle/>
        <a:p>
          <a:r>
            <a:rPr lang="en-US" sz="2800" dirty="0"/>
            <a:t>B: I’ve been busy learning tennis. It requires more techniques than I thought.</a:t>
          </a:r>
        </a:p>
      </dgm:t>
    </dgm:pt>
    <dgm:pt modelId="{D2D6854C-9240-48A7-82C4-07860C6D6064}" type="parTrans" cxnId="{B7659978-4653-4839-B705-9A2DF3FA490D}">
      <dgm:prSet/>
      <dgm:spPr/>
      <dgm:t>
        <a:bodyPr/>
        <a:lstStyle/>
        <a:p>
          <a:endParaRPr lang="en-US"/>
        </a:p>
      </dgm:t>
    </dgm:pt>
    <dgm:pt modelId="{3FC4AD31-CBE3-4873-B63A-5CC89B9A7BD8}" type="sibTrans" cxnId="{B7659978-4653-4839-B705-9A2DF3FA490D}">
      <dgm:prSet/>
      <dgm:spPr/>
      <dgm:t>
        <a:bodyPr/>
        <a:lstStyle/>
        <a:p>
          <a:endParaRPr lang="en-US"/>
        </a:p>
      </dgm:t>
    </dgm:pt>
    <dgm:pt modelId="{2DAEEECC-2F29-4B7E-9656-E0735ECCE058}">
      <dgm:prSet custT="1"/>
      <dgm:spPr/>
      <dgm:t>
        <a:bodyPr/>
        <a:lstStyle/>
        <a:p>
          <a:r>
            <a:rPr lang="en-US" sz="2800" dirty="0"/>
            <a:t>A: I hear people say the same. It looks easy but hard to do.</a:t>
          </a:r>
        </a:p>
      </dgm:t>
    </dgm:pt>
    <dgm:pt modelId="{824E844C-5025-471E-93B6-FE2DC313B05B}" type="parTrans" cxnId="{AC7FAC56-ADA2-4D9E-BC42-B72B44941C20}">
      <dgm:prSet/>
      <dgm:spPr/>
      <dgm:t>
        <a:bodyPr/>
        <a:lstStyle/>
        <a:p>
          <a:endParaRPr lang="en-US"/>
        </a:p>
      </dgm:t>
    </dgm:pt>
    <dgm:pt modelId="{1017C167-036E-4BD5-A226-06B16C0B8399}" type="sibTrans" cxnId="{AC7FAC56-ADA2-4D9E-BC42-B72B44941C20}">
      <dgm:prSet/>
      <dgm:spPr/>
      <dgm:t>
        <a:bodyPr/>
        <a:lstStyle/>
        <a:p>
          <a:endParaRPr lang="en-US"/>
        </a:p>
      </dgm:t>
    </dgm:pt>
    <dgm:pt modelId="{8D3A3D56-C913-4C0D-8345-5D60C12CC492}">
      <dgm:prSet custT="1"/>
      <dgm:spPr/>
      <dgm:t>
        <a:bodyPr/>
        <a:lstStyle/>
        <a:p>
          <a:r>
            <a:rPr lang="en-US" sz="2800" dirty="0"/>
            <a:t>B: Yeah, you tend to put a lot of power and swing too much. At the beginning, getting the form right is more important than hitting the ball hard.</a:t>
          </a:r>
        </a:p>
      </dgm:t>
    </dgm:pt>
    <dgm:pt modelId="{E281FB2B-DB0D-4081-8B3A-08CBB846A44A}" type="parTrans" cxnId="{1214F122-9035-472D-8617-F2A242A7F77F}">
      <dgm:prSet/>
      <dgm:spPr/>
      <dgm:t>
        <a:bodyPr/>
        <a:lstStyle/>
        <a:p>
          <a:endParaRPr lang="en-US"/>
        </a:p>
      </dgm:t>
    </dgm:pt>
    <dgm:pt modelId="{8CE5A121-5677-48C1-85A0-537AC73A91BB}" type="sibTrans" cxnId="{1214F122-9035-472D-8617-F2A242A7F77F}">
      <dgm:prSet/>
      <dgm:spPr/>
      <dgm:t>
        <a:bodyPr/>
        <a:lstStyle/>
        <a:p>
          <a:endParaRPr lang="en-US"/>
        </a:p>
      </dgm:t>
    </dgm:pt>
    <dgm:pt modelId="{358E806A-7C12-4F5D-82E9-C2C26F437E5B}">
      <dgm:prSet custT="1"/>
      <dgm:spPr/>
      <dgm:t>
        <a:bodyPr/>
        <a:lstStyle/>
        <a:p>
          <a:r>
            <a:rPr lang="en-US" sz="2800" dirty="0"/>
            <a:t>B: Good to know. It sounds fun and challenging.</a:t>
          </a:r>
        </a:p>
      </dgm:t>
    </dgm:pt>
    <dgm:pt modelId="{DA9CB20D-1602-441D-9454-93F3B5658BEE}" type="parTrans" cxnId="{6096033A-EFA2-4517-BAAA-CDE18EACDA72}">
      <dgm:prSet/>
      <dgm:spPr/>
      <dgm:t>
        <a:bodyPr/>
        <a:lstStyle/>
        <a:p>
          <a:endParaRPr lang="en-US"/>
        </a:p>
      </dgm:t>
    </dgm:pt>
    <dgm:pt modelId="{B5713123-5D59-45E9-A6C0-FD64288BDC02}" type="sibTrans" cxnId="{6096033A-EFA2-4517-BAAA-CDE18EACDA72}">
      <dgm:prSet/>
      <dgm:spPr/>
      <dgm:t>
        <a:bodyPr/>
        <a:lstStyle/>
        <a:p>
          <a:endParaRPr lang="en-US"/>
        </a:p>
      </dgm:t>
    </dgm:pt>
    <dgm:pt modelId="{04D124F7-E61D-5544-8EE7-7D25A82A1D39}" type="pres">
      <dgm:prSet presAssocID="{4EA2EA30-E9C5-40ED-996F-81301685886D}" presName="linear" presStyleCnt="0">
        <dgm:presLayoutVars>
          <dgm:animLvl val="lvl"/>
          <dgm:resizeHandles val="exact"/>
        </dgm:presLayoutVars>
      </dgm:prSet>
      <dgm:spPr/>
    </dgm:pt>
    <dgm:pt modelId="{3F2AF069-0D4B-264B-BCE8-0AD6F8637DC8}" type="pres">
      <dgm:prSet presAssocID="{6BDE6BD0-8553-4BBA-A28A-0F75EA4AA2F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41E18C-B9F0-2748-AC3E-D4BA21E32C01}" type="pres">
      <dgm:prSet presAssocID="{2F359511-FB53-4325-906D-859F6A4FD981}" presName="spacer" presStyleCnt="0"/>
      <dgm:spPr/>
    </dgm:pt>
    <dgm:pt modelId="{699E3A05-FBD9-B34A-912E-3C99DAC62CD6}" type="pres">
      <dgm:prSet presAssocID="{871246E7-ACA1-4C31-8E31-869EA74621C4}" presName="parentText" presStyleLbl="node1" presStyleIdx="1" presStyleCnt="5" custLinFactNeighborX="-75" custLinFactNeighborY="93737">
        <dgm:presLayoutVars>
          <dgm:chMax val="0"/>
          <dgm:bulletEnabled val="1"/>
        </dgm:presLayoutVars>
      </dgm:prSet>
      <dgm:spPr/>
    </dgm:pt>
    <dgm:pt modelId="{C75E1C00-1C17-2C4B-8E65-1E73BE7619C8}" type="pres">
      <dgm:prSet presAssocID="{3FC4AD31-CBE3-4873-B63A-5CC89B9A7BD8}" presName="spacer" presStyleCnt="0"/>
      <dgm:spPr/>
    </dgm:pt>
    <dgm:pt modelId="{D7F4443B-8A58-7F4E-8D90-77AF0AA5C648}" type="pres">
      <dgm:prSet presAssocID="{2DAEEECC-2F29-4B7E-9656-E0735ECCE05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C278D8-A4FE-A247-8FDD-BEBF58CE9022}" type="pres">
      <dgm:prSet presAssocID="{1017C167-036E-4BD5-A226-06B16C0B8399}" presName="spacer" presStyleCnt="0"/>
      <dgm:spPr/>
    </dgm:pt>
    <dgm:pt modelId="{8E8BED02-0CFC-DB43-B74A-5B390991E2BB}" type="pres">
      <dgm:prSet presAssocID="{8D3A3D56-C913-4C0D-8345-5D60C12CC4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01EF1C-B228-0340-9FB9-314759B46BA1}" type="pres">
      <dgm:prSet presAssocID="{8CE5A121-5677-48C1-85A0-537AC73A91BB}" presName="spacer" presStyleCnt="0"/>
      <dgm:spPr/>
    </dgm:pt>
    <dgm:pt modelId="{9A4965B0-0690-7E41-833F-AB4647A87BE4}" type="pres">
      <dgm:prSet presAssocID="{358E806A-7C12-4F5D-82E9-C2C26F437E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214F122-9035-472D-8617-F2A242A7F77F}" srcId="{4EA2EA30-E9C5-40ED-996F-81301685886D}" destId="{8D3A3D56-C913-4C0D-8345-5D60C12CC492}" srcOrd="3" destOrd="0" parTransId="{E281FB2B-DB0D-4081-8B3A-08CBB846A44A}" sibTransId="{8CE5A121-5677-48C1-85A0-537AC73A91BB}"/>
    <dgm:cxn modelId="{6096033A-EFA2-4517-BAAA-CDE18EACDA72}" srcId="{4EA2EA30-E9C5-40ED-996F-81301685886D}" destId="{358E806A-7C12-4F5D-82E9-C2C26F437E5B}" srcOrd="4" destOrd="0" parTransId="{DA9CB20D-1602-441D-9454-93F3B5658BEE}" sibTransId="{B5713123-5D59-45E9-A6C0-FD64288BDC02}"/>
    <dgm:cxn modelId="{46524A4F-F486-3443-AC4D-FB88A65CAA00}" type="presOf" srcId="{8D3A3D56-C913-4C0D-8345-5D60C12CC492}" destId="{8E8BED02-0CFC-DB43-B74A-5B390991E2BB}" srcOrd="0" destOrd="0" presId="urn:microsoft.com/office/officeart/2005/8/layout/vList2"/>
    <dgm:cxn modelId="{AC7FAC56-ADA2-4D9E-BC42-B72B44941C20}" srcId="{4EA2EA30-E9C5-40ED-996F-81301685886D}" destId="{2DAEEECC-2F29-4B7E-9656-E0735ECCE058}" srcOrd="2" destOrd="0" parTransId="{824E844C-5025-471E-93B6-FE2DC313B05B}" sibTransId="{1017C167-036E-4BD5-A226-06B16C0B8399}"/>
    <dgm:cxn modelId="{E9591657-64DD-9C46-889B-3258A4ED9EDB}" type="presOf" srcId="{871246E7-ACA1-4C31-8E31-869EA74621C4}" destId="{699E3A05-FBD9-B34A-912E-3C99DAC62CD6}" srcOrd="0" destOrd="0" presId="urn:microsoft.com/office/officeart/2005/8/layout/vList2"/>
    <dgm:cxn modelId="{86854C6D-DB84-9641-BCEE-F2BCDF04E5A1}" type="presOf" srcId="{358E806A-7C12-4F5D-82E9-C2C26F437E5B}" destId="{9A4965B0-0690-7E41-833F-AB4647A87BE4}" srcOrd="0" destOrd="0" presId="urn:microsoft.com/office/officeart/2005/8/layout/vList2"/>
    <dgm:cxn modelId="{E4D81F78-EF5D-4372-8ED8-232A6B4704B8}" srcId="{4EA2EA30-E9C5-40ED-996F-81301685886D}" destId="{6BDE6BD0-8553-4BBA-A28A-0F75EA4AA2FA}" srcOrd="0" destOrd="0" parTransId="{3DAF46AC-DD6D-452D-84D0-F5C88DA67BEC}" sibTransId="{2F359511-FB53-4325-906D-859F6A4FD981}"/>
    <dgm:cxn modelId="{B7659978-4653-4839-B705-9A2DF3FA490D}" srcId="{4EA2EA30-E9C5-40ED-996F-81301685886D}" destId="{871246E7-ACA1-4C31-8E31-869EA74621C4}" srcOrd="1" destOrd="0" parTransId="{D2D6854C-9240-48A7-82C4-07860C6D6064}" sibTransId="{3FC4AD31-CBE3-4873-B63A-5CC89B9A7BD8}"/>
    <dgm:cxn modelId="{0E85FABB-4E4C-3F4D-9170-FD6E9441F302}" type="presOf" srcId="{6BDE6BD0-8553-4BBA-A28A-0F75EA4AA2FA}" destId="{3F2AF069-0D4B-264B-BCE8-0AD6F8637DC8}" srcOrd="0" destOrd="0" presId="urn:microsoft.com/office/officeart/2005/8/layout/vList2"/>
    <dgm:cxn modelId="{26F96BCC-E051-C140-940F-18CE0DF8C1AB}" type="presOf" srcId="{4EA2EA30-E9C5-40ED-996F-81301685886D}" destId="{04D124F7-E61D-5544-8EE7-7D25A82A1D39}" srcOrd="0" destOrd="0" presId="urn:microsoft.com/office/officeart/2005/8/layout/vList2"/>
    <dgm:cxn modelId="{C8565BF1-F119-2945-B4CB-FEB4E2D7B824}" type="presOf" srcId="{2DAEEECC-2F29-4B7E-9656-E0735ECCE058}" destId="{D7F4443B-8A58-7F4E-8D90-77AF0AA5C648}" srcOrd="0" destOrd="0" presId="urn:microsoft.com/office/officeart/2005/8/layout/vList2"/>
    <dgm:cxn modelId="{CE2D8D1F-3E50-1641-99DB-3728FC000773}" type="presParOf" srcId="{04D124F7-E61D-5544-8EE7-7D25A82A1D39}" destId="{3F2AF069-0D4B-264B-BCE8-0AD6F8637DC8}" srcOrd="0" destOrd="0" presId="urn:microsoft.com/office/officeart/2005/8/layout/vList2"/>
    <dgm:cxn modelId="{0B75CE4F-650F-E749-8DFD-00AADE6AA69D}" type="presParOf" srcId="{04D124F7-E61D-5544-8EE7-7D25A82A1D39}" destId="{AA41E18C-B9F0-2748-AC3E-D4BA21E32C01}" srcOrd="1" destOrd="0" presId="urn:microsoft.com/office/officeart/2005/8/layout/vList2"/>
    <dgm:cxn modelId="{BED6858A-E7B3-2549-9BB4-B325B9A29398}" type="presParOf" srcId="{04D124F7-E61D-5544-8EE7-7D25A82A1D39}" destId="{699E3A05-FBD9-B34A-912E-3C99DAC62CD6}" srcOrd="2" destOrd="0" presId="urn:microsoft.com/office/officeart/2005/8/layout/vList2"/>
    <dgm:cxn modelId="{ABC91F4A-FFEE-3E46-8579-DDCE9179175C}" type="presParOf" srcId="{04D124F7-E61D-5544-8EE7-7D25A82A1D39}" destId="{C75E1C00-1C17-2C4B-8E65-1E73BE7619C8}" srcOrd="3" destOrd="0" presId="urn:microsoft.com/office/officeart/2005/8/layout/vList2"/>
    <dgm:cxn modelId="{6F49EF39-EFFC-8447-B806-F663D200DA7D}" type="presParOf" srcId="{04D124F7-E61D-5544-8EE7-7D25A82A1D39}" destId="{D7F4443B-8A58-7F4E-8D90-77AF0AA5C648}" srcOrd="4" destOrd="0" presId="urn:microsoft.com/office/officeart/2005/8/layout/vList2"/>
    <dgm:cxn modelId="{7036F142-381C-8C43-9B7D-2C20382A2D59}" type="presParOf" srcId="{04D124F7-E61D-5544-8EE7-7D25A82A1D39}" destId="{49C278D8-A4FE-A247-8FDD-BEBF58CE9022}" srcOrd="5" destOrd="0" presId="urn:microsoft.com/office/officeart/2005/8/layout/vList2"/>
    <dgm:cxn modelId="{EA51C46F-BF83-7B4A-BD7D-B111F6E5EAFC}" type="presParOf" srcId="{04D124F7-E61D-5544-8EE7-7D25A82A1D39}" destId="{8E8BED02-0CFC-DB43-B74A-5B390991E2BB}" srcOrd="6" destOrd="0" presId="urn:microsoft.com/office/officeart/2005/8/layout/vList2"/>
    <dgm:cxn modelId="{BE176A23-4564-8E4B-B4FC-B3A70BA85C38}" type="presParOf" srcId="{04D124F7-E61D-5544-8EE7-7D25A82A1D39}" destId="{4C01EF1C-B228-0340-9FB9-314759B46BA1}" srcOrd="7" destOrd="0" presId="urn:microsoft.com/office/officeart/2005/8/layout/vList2"/>
    <dgm:cxn modelId="{F66C9344-C9DF-EF4D-8FC8-542A32418897}" type="presParOf" srcId="{04D124F7-E61D-5544-8EE7-7D25A82A1D39}" destId="{9A4965B0-0690-7E41-833F-AB4647A87B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2EA30-E9C5-40ED-996F-8130168588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E6BD0-8553-4BBA-A28A-0F75EA4AA2FA}">
      <dgm:prSet custT="1"/>
      <dgm:spPr/>
      <dgm:t>
        <a:bodyPr/>
        <a:lstStyle/>
        <a:p>
          <a:r>
            <a:rPr lang="en-US" sz="2800" dirty="0"/>
            <a:t>A: Is COVID-19 vaccine available for all ages?</a:t>
          </a:r>
        </a:p>
      </dgm:t>
    </dgm:pt>
    <dgm:pt modelId="{3DAF46AC-DD6D-452D-84D0-F5C88DA67BEC}" type="parTrans" cxnId="{E4D81F78-EF5D-4372-8ED8-232A6B4704B8}">
      <dgm:prSet/>
      <dgm:spPr/>
      <dgm:t>
        <a:bodyPr/>
        <a:lstStyle/>
        <a:p>
          <a:endParaRPr lang="en-US"/>
        </a:p>
      </dgm:t>
    </dgm:pt>
    <dgm:pt modelId="{2F359511-FB53-4325-906D-859F6A4FD981}" type="sibTrans" cxnId="{E4D81F78-EF5D-4372-8ED8-232A6B4704B8}">
      <dgm:prSet/>
      <dgm:spPr/>
      <dgm:t>
        <a:bodyPr/>
        <a:lstStyle/>
        <a:p>
          <a:endParaRPr lang="en-US"/>
        </a:p>
      </dgm:t>
    </dgm:pt>
    <dgm:pt modelId="{871246E7-ACA1-4C31-8E31-869EA74621C4}">
      <dgm:prSet custT="1"/>
      <dgm:spPr/>
      <dgm:t>
        <a:bodyPr/>
        <a:lstStyle/>
        <a:p>
          <a:r>
            <a:rPr lang="en-US" sz="2800" dirty="0"/>
            <a:t>B: </a:t>
          </a:r>
          <a:r>
            <a:rPr lang="en-US" sz="2800" b="0" i="0" dirty="0"/>
            <a:t>Everyone 12 years of age and older is now eligible to get a COVID-19 vaccination.</a:t>
          </a:r>
          <a:endParaRPr lang="en-US" sz="2800" dirty="0"/>
        </a:p>
      </dgm:t>
    </dgm:pt>
    <dgm:pt modelId="{D2D6854C-9240-48A7-82C4-07860C6D6064}" type="parTrans" cxnId="{B7659978-4653-4839-B705-9A2DF3FA490D}">
      <dgm:prSet/>
      <dgm:spPr/>
      <dgm:t>
        <a:bodyPr/>
        <a:lstStyle/>
        <a:p>
          <a:endParaRPr lang="en-US"/>
        </a:p>
      </dgm:t>
    </dgm:pt>
    <dgm:pt modelId="{3FC4AD31-CBE3-4873-B63A-5CC89B9A7BD8}" type="sibTrans" cxnId="{B7659978-4653-4839-B705-9A2DF3FA490D}">
      <dgm:prSet/>
      <dgm:spPr/>
      <dgm:t>
        <a:bodyPr/>
        <a:lstStyle/>
        <a:p>
          <a:endParaRPr lang="en-US"/>
        </a:p>
      </dgm:t>
    </dgm:pt>
    <dgm:pt modelId="{2DAEEECC-2F29-4B7E-9656-E0735ECCE058}">
      <dgm:prSet custT="1"/>
      <dgm:spPr/>
      <dgm:t>
        <a:bodyPr/>
        <a:lstStyle/>
        <a:p>
          <a:r>
            <a:rPr lang="en-US" sz="2800" dirty="0"/>
            <a:t>A: </a:t>
          </a:r>
          <a:r>
            <a:rPr lang="en-US" sz="2800" b="0" i="0" dirty="0"/>
            <a:t>Is it normal to get a fever after the COVID-19 vaccine?</a:t>
          </a:r>
          <a:endParaRPr lang="en-US" sz="2800" dirty="0"/>
        </a:p>
      </dgm:t>
    </dgm:pt>
    <dgm:pt modelId="{824E844C-5025-471E-93B6-FE2DC313B05B}" type="parTrans" cxnId="{AC7FAC56-ADA2-4D9E-BC42-B72B44941C20}">
      <dgm:prSet/>
      <dgm:spPr/>
      <dgm:t>
        <a:bodyPr/>
        <a:lstStyle/>
        <a:p>
          <a:endParaRPr lang="en-US"/>
        </a:p>
      </dgm:t>
    </dgm:pt>
    <dgm:pt modelId="{1017C167-036E-4BD5-A226-06B16C0B8399}" type="sibTrans" cxnId="{AC7FAC56-ADA2-4D9E-BC42-B72B44941C20}">
      <dgm:prSet/>
      <dgm:spPr/>
      <dgm:t>
        <a:bodyPr/>
        <a:lstStyle/>
        <a:p>
          <a:endParaRPr lang="en-US"/>
        </a:p>
      </dgm:t>
    </dgm:pt>
    <dgm:pt modelId="{8D3A3D56-C913-4C0D-8345-5D60C12CC492}">
      <dgm:prSet custT="1"/>
      <dgm:spPr/>
      <dgm:t>
        <a:bodyPr/>
        <a:lstStyle/>
        <a:p>
          <a:r>
            <a:rPr lang="en-US" sz="2800" dirty="0"/>
            <a:t>B: </a:t>
          </a:r>
          <a:r>
            <a:rPr lang="en-US" sz="2800" b="0" i="0" dirty="0"/>
            <a:t>In most cases, discomfort from pain or fever is a normal sign that your body is building protection. Contact your doctor or healthcare provider if you have concerns.</a:t>
          </a:r>
          <a:endParaRPr lang="en-US" sz="2800" dirty="0"/>
        </a:p>
      </dgm:t>
    </dgm:pt>
    <dgm:pt modelId="{E281FB2B-DB0D-4081-8B3A-08CBB846A44A}" type="parTrans" cxnId="{1214F122-9035-472D-8617-F2A242A7F77F}">
      <dgm:prSet/>
      <dgm:spPr/>
      <dgm:t>
        <a:bodyPr/>
        <a:lstStyle/>
        <a:p>
          <a:endParaRPr lang="en-US"/>
        </a:p>
      </dgm:t>
    </dgm:pt>
    <dgm:pt modelId="{8CE5A121-5677-48C1-85A0-537AC73A91BB}" type="sibTrans" cxnId="{1214F122-9035-472D-8617-F2A242A7F77F}">
      <dgm:prSet/>
      <dgm:spPr/>
      <dgm:t>
        <a:bodyPr/>
        <a:lstStyle/>
        <a:p>
          <a:endParaRPr lang="en-US"/>
        </a:p>
      </dgm:t>
    </dgm:pt>
    <dgm:pt modelId="{04D124F7-E61D-5544-8EE7-7D25A82A1D39}" type="pres">
      <dgm:prSet presAssocID="{4EA2EA30-E9C5-40ED-996F-81301685886D}" presName="linear" presStyleCnt="0">
        <dgm:presLayoutVars>
          <dgm:animLvl val="lvl"/>
          <dgm:resizeHandles val="exact"/>
        </dgm:presLayoutVars>
      </dgm:prSet>
      <dgm:spPr/>
    </dgm:pt>
    <dgm:pt modelId="{3F2AF069-0D4B-264B-BCE8-0AD6F8637DC8}" type="pres">
      <dgm:prSet presAssocID="{6BDE6BD0-8553-4BBA-A28A-0F75EA4AA2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41E18C-B9F0-2748-AC3E-D4BA21E32C01}" type="pres">
      <dgm:prSet presAssocID="{2F359511-FB53-4325-906D-859F6A4FD981}" presName="spacer" presStyleCnt="0"/>
      <dgm:spPr/>
    </dgm:pt>
    <dgm:pt modelId="{699E3A05-FBD9-B34A-912E-3C99DAC62CD6}" type="pres">
      <dgm:prSet presAssocID="{871246E7-ACA1-4C31-8E31-869EA74621C4}" presName="parentText" presStyleLbl="node1" presStyleIdx="1" presStyleCnt="4" custLinFactNeighborX="-75" custLinFactNeighborY="93737">
        <dgm:presLayoutVars>
          <dgm:chMax val="0"/>
          <dgm:bulletEnabled val="1"/>
        </dgm:presLayoutVars>
      </dgm:prSet>
      <dgm:spPr/>
    </dgm:pt>
    <dgm:pt modelId="{C75E1C00-1C17-2C4B-8E65-1E73BE7619C8}" type="pres">
      <dgm:prSet presAssocID="{3FC4AD31-CBE3-4873-B63A-5CC89B9A7BD8}" presName="spacer" presStyleCnt="0"/>
      <dgm:spPr/>
    </dgm:pt>
    <dgm:pt modelId="{D7F4443B-8A58-7F4E-8D90-77AF0AA5C648}" type="pres">
      <dgm:prSet presAssocID="{2DAEEECC-2F29-4B7E-9656-E0735ECCE0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C278D8-A4FE-A247-8FDD-BEBF58CE9022}" type="pres">
      <dgm:prSet presAssocID="{1017C167-036E-4BD5-A226-06B16C0B8399}" presName="spacer" presStyleCnt="0"/>
      <dgm:spPr/>
    </dgm:pt>
    <dgm:pt modelId="{8E8BED02-0CFC-DB43-B74A-5B390991E2BB}" type="pres">
      <dgm:prSet presAssocID="{8D3A3D56-C913-4C0D-8345-5D60C12CC492}" presName="parentText" presStyleLbl="node1" presStyleIdx="3" presStyleCnt="4" custScaleY="117474" custLinFactY="8821" custLinFactNeighborX="681" custLinFactNeighborY="100000">
        <dgm:presLayoutVars>
          <dgm:chMax val="0"/>
          <dgm:bulletEnabled val="1"/>
        </dgm:presLayoutVars>
      </dgm:prSet>
      <dgm:spPr/>
    </dgm:pt>
  </dgm:ptLst>
  <dgm:cxnLst>
    <dgm:cxn modelId="{1214F122-9035-472D-8617-F2A242A7F77F}" srcId="{4EA2EA30-E9C5-40ED-996F-81301685886D}" destId="{8D3A3D56-C913-4C0D-8345-5D60C12CC492}" srcOrd="3" destOrd="0" parTransId="{E281FB2B-DB0D-4081-8B3A-08CBB846A44A}" sibTransId="{8CE5A121-5677-48C1-85A0-537AC73A91BB}"/>
    <dgm:cxn modelId="{46524A4F-F486-3443-AC4D-FB88A65CAA00}" type="presOf" srcId="{8D3A3D56-C913-4C0D-8345-5D60C12CC492}" destId="{8E8BED02-0CFC-DB43-B74A-5B390991E2BB}" srcOrd="0" destOrd="0" presId="urn:microsoft.com/office/officeart/2005/8/layout/vList2"/>
    <dgm:cxn modelId="{AC7FAC56-ADA2-4D9E-BC42-B72B44941C20}" srcId="{4EA2EA30-E9C5-40ED-996F-81301685886D}" destId="{2DAEEECC-2F29-4B7E-9656-E0735ECCE058}" srcOrd="2" destOrd="0" parTransId="{824E844C-5025-471E-93B6-FE2DC313B05B}" sibTransId="{1017C167-036E-4BD5-A226-06B16C0B8399}"/>
    <dgm:cxn modelId="{E9591657-64DD-9C46-889B-3258A4ED9EDB}" type="presOf" srcId="{871246E7-ACA1-4C31-8E31-869EA74621C4}" destId="{699E3A05-FBD9-B34A-912E-3C99DAC62CD6}" srcOrd="0" destOrd="0" presId="urn:microsoft.com/office/officeart/2005/8/layout/vList2"/>
    <dgm:cxn modelId="{E4D81F78-EF5D-4372-8ED8-232A6B4704B8}" srcId="{4EA2EA30-E9C5-40ED-996F-81301685886D}" destId="{6BDE6BD0-8553-4BBA-A28A-0F75EA4AA2FA}" srcOrd="0" destOrd="0" parTransId="{3DAF46AC-DD6D-452D-84D0-F5C88DA67BEC}" sibTransId="{2F359511-FB53-4325-906D-859F6A4FD981}"/>
    <dgm:cxn modelId="{B7659978-4653-4839-B705-9A2DF3FA490D}" srcId="{4EA2EA30-E9C5-40ED-996F-81301685886D}" destId="{871246E7-ACA1-4C31-8E31-869EA74621C4}" srcOrd="1" destOrd="0" parTransId="{D2D6854C-9240-48A7-82C4-07860C6D6064}" sibTransId="{3FC4AD31-CBE3-4873-B63A-5CC89B9A7BD8}"/>
    <dgm:cxn modelId="{0E85FABB-4E4C-3F4D-9170-FD6E9441F302}" type="presOf" srcId="{6BDE6BD0-8553-4BBA-A28A-0F75EA4AA2FA}" destId="{3F2AF069-0D4B-264B-BCE8-0AD6F8637DC8}" srcOrd="0" destOrd="0" presId="urn:microsoft.com/office/officeart/2005/8/layout/vList2"/>
    <dgm:cxn modelId="{26F96BCC-E051-C140-940F-18CE0DF8C1AB}" type="presOf" srcId="{4EA2EA30-E9C5-40ED-996F-81301685886D}" destId="{04D124F7-E61D-5544-8EE7-7D25A82A1D39}" srcOrd="0" destOrd="0" presId="urn:microsoft.com/office/officeart/2005/8/layout/vList2"/>
    <dgm:cxn modelId="{C8565BF1-F119-2945-B4CB-FEB4E2D7B824}" type="presOf" srcId="{2DAEEECC-2F29-4B7E-9656-E0735ECCE058}" destId="{D7F4443B-8A58-7F4E-8D90-77AF0AA5C648}" srcOrd="0" destOrd="0" presId="urn:microsoft.com/office/officeart/2005/8/layout/vList2"/>
    <dgm:cxn modelId="{CE2D8D1F-3E50-1641-99DB-3728FC000773}" type="presParOf" srcId="{04D124F7-E61D-5544-8EE7-7D25A82A1D39}" destId="{3F2AF069-0D4B-264B-BCE8-0AD6F8637DC8}" srcOrd="0" destOrd="0" presId="urn:microsoft.com/office/officeart/2005/8/layout/vList2"/>
    <dgm:cxn modelId="{0B75CE4F-650F-E749-8DFD-00AADE6AA69D}" type="presParOf" srcId="{04D124F7-E61D-5544-8EE7-7D25A82A1D39}" destId="{AA41E18C-B9F0-2748-AC3E-D4BA21E32C01}" srcOrd="1" destOrd="0" presId="urn:microsoft.com/office/officeart/2005/8/layout/vList2"/>
    <dgm:cxn modelId="{BED6858A-E7B3-2549-9BB4-B325B9A29398}" type="presParOf" srcId="{04D124F7-E61D-5544-8EE7-7D25A82A1D39}" destId="{699E3A05-FBD9-B34A-912E-3C99DAC62CD6}" srcOrd="2" destOrd="0" presId="urn:microsoft.com/office/officeart/2005/8/layout/vList2"/>
    <dgm:cxn modelId="{ABC91F4A-FFEE-3E46-8579-DDCE9179175C}" type="presParOf" srcId="{04D124F7-E61D-5544-8EE7-7D25A82A1D39}" destId="{C75E1C00-1C17-2C4B-8E65-1E73BE7619C8}" srcOrd="3" destOrd="0" presId="urn:microsoft.com/office/officeart/2005/8/layout/vList2"/>
    <dgm:cxn modelId="{6F49EF39-EFFC-8447-B806-F663D200DA7D}" type="presParOf" srcId="{04D124F7-E61D-5544-8EE7-7D25A82A1D39}" destId="{D7F4443B-8A58-7F4E-8D90-77AF0AA5C648}" srcOrd="4" destOrd="0" presId="urn:microsoft.com/office/officeart/2005/8/layout/vList2"/>
    <dgm:cxn modelId="{7036F142-381C-8C43-9B7D-2C20382A2D59}" type="presParOf" srcId="{04D124F7-E61D-5544-8EE7-7D25A82A1D39}" destId="{49C278D8-A4FE-A247-8FDD-BEBF58CE9022}" srcOrd="5" destOrd="0" presId="urn:microsoft.com/office/officeart/2005/8/layout/vList2"/>
    <dgm:cxn modelId="{EA51C46F-BF83-7B4A-BD7D-B111F6E5EAFC}" type="presParOf" srcId="{04D124F7-E61D-5544-8EE7-7D25A82A1D39}" destId="{8E8BED02-0CFC-DB43-B74A-5B390991E2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AF069-0D4B-264B-BCE8-0AD6F8637DC8}">
      <dsp:nvSpPr>
        <dsp:cNvPr id="0" name=""/>
        <dsp:cNvSpPr/>
      </dsp:nvSpPr>
      <dsp:spPr>
        <a:xfrm>
          <a:off x="0" y="1059"/>
          <a:ext cx="7575452" cy="89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A: It’s so hot these days.</a:t>
          </a:r>
        </a:p>
      </dsp:txBody>
      <dsp:txXfrm>
        <a:off x="43514" y="44573"/>
        <a:ext cx="7488424" cy="804359"/>
      </dsp:txXfrm>
    </dsp:sp>
    <dsp:sp modelId="{699E3A05-FBD9-B34A-912E-3C99DAC62CD6}">
      <dsp:nvSpPr>
        <dsp:cNvPr id="0" name=""/>
        <dsp:cNvSpPr/>
      </dsp:nvSpPr>
      <dsp:spPr>
        <a:xfrm>
          <a:off x="0" y="906523"/>
          <a:ext cx="7575452" cy="89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Yes, make sure you drink plenty water.</a:t>
          </a:r>
        </a:p>
      </dsp:txBody>
      <dsp:txXfrm>
        <a:off x="43514" y="950037"/>
        <a:ext cx="7488424" cy="804359"/>
      </dsp:txXfrm>
    </dsp:sp>
    <dsp:sp modelId="{D7F4443B-8A58-7F4E-8D90-77AF0AA5C648}">
      <dsp:nvSpPr>
        <dsp:cNvPr id="0" name=""/>
        <dsp:cNvSpPr/>
      </dsp:nvSpPr>
      <dsp:spPr>
        <a:xfrm>
          <a:off x="0" y="1811986"/>
          <a:ext cx="7575452" cy="89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Agree. But sometimes I forget to drink water.</a:t>
          </a:r>
        </a:p>
      </dsp:txBody>
      <dsp:txXfrm>
        <a:off x="43514" y="1855500"/>
        <a:ext cx="7488424" cy="804359"/>
      </dsp:txXfrm>
    </dsp:sp>
    <dsp:sp modelId="{8E8BED02-0CFC-DB43-B74A-5B390991E2BB}">
      <dsp:nvSpPr>
        <dsp:cNvPr id="0" name=""/>
        <dsp:cNvSpPr/>
      </dsp:nvSpPr>
      <dsp:spPr>
        <a:xfrm>
          <a:off x="0" y="2717450"/>
          <a:ext cx="7575452" cy="89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oh, do you know there is a bottle that can remind you to drink water?</a:t>
          </a:r>
        </a:p>
      </dsp:txBody>
      <dsp:txXfrm>
        <a:off x="43514" y="2760964"/>
        <a:ext cx="7488424" cy="804359"/>
      </dsp:txXfrm>
    </dsp:sp>
    <dsp:sp modelId="{53AACDC0-DB6C-9F43-92C5-ACB03E6CE45A}">
      <dsp:nvSpPr>
        <dsp:cNvPr id="0" name=""/>
        <dsp:cNvSpPr/>
      </dsp:nvSpPr>
      <dsp:spPr>
        <a:xfrm>
          <a:off x="0" y="3622914"/>
          <a:ext cx="7575452" cy="89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A: Really? Nice. Where can I get it?</a:t>
          </a:r>
        </a:p>
      </dsp:txBody>
      <dsp:txXfrm>
        <a:off x="43514" y="3666428"/>
        <a:ext cx="7488424" cy="804359"/>
      </dsp:txXfrm>
    </dsp:sp>
    <dsp:sp modelId="{9A4965B0-0690-7E41-833F-AB4647A87BE4}">
      <dsp:nvSpPr>
        <dsp:cNvPr id="0" name=""/>
        <dsp:cNvSpPr/>
      </dsp:nvSpPr>
      <dsp:spPr>
        <a:xfrm>
          <a:off x="0" y="4528378"/>
          <a:ext cx="7575452" cy="891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B: You can get it from Amazon. </a:t>
          </a:r>
        </a:p>
      </dsp:txBody>
      <dsp:txXfrm>
        <a:off x="43514" y="4571892"/>
        <a:ext cx="7488424" cy="804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AF069-0D4B-264B-BCE8-0AD6F8637DC8}">
      <dsp:nvSpPr>
        <dsp:cNvPr id="0" name=""/>
        <dsp:cNvSpPr/>
      </dsp:nvSpPr>
      <dsp:spPr>
        <a:xfrm>
          <a:off x="0" y="969"/>
          <a:ext cx="7575452" cy="107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</a:t>
          </a:r>
          <a:r>
            <a:rPr lang="en-US" sz="2800" b="0" i="0" kern="1200" dirty="0"/>
            <a:t>Hey, buddy, </a:t>
          </a:r>
          <a:r>
            <a:rPr lang="en-US" sz="2800" b="1" i="0" kern="1200" dirty="0"/>
            <a:t>what's up? </a:t>
          </a:r>
          <a:endParaRPr lang="en-US" sz="2800" kern="1200" dirty="0"/>
        </a:p>
      </dsp:txBody>
      <dsp:txXfrm>
        <a:off x="52359" y="53328"/>
        <a:ext cx="7470734" cy="967854"/>
      </dsp:txXfrm>
    </dsp:sp>
    <dsp:sp modelId="{699E3A05-FBD9-B34A-912E-3C99DAC62CD6}">
      <dsp:nvSpPr>
        <dsp:cNvPr id="0" name=""/>
        <dsp:cNvSpPr/>
      </dsp:nvSpPr>
      <dsp:spPr>
        <a:xfrm>
          <a:off x="0" y="1100676"/>
          <a:ext cx="7575452" cy="107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I’ve been busy learning tennis. It requires more techniques than I thought.</a:t>
          </a:r>
        </a:p>
      </dsp:txBody>
      <dsp:txXfrm>
        <a:off x="52359" y="1153035"/>
        <a:ext cx="7470734" cy="967854"/>
      </dsp:txXfrm>
    </dsp:sp>
    <dsp:sp modelId="{D7F4443B-8A58-7F4E-8D90-77AF0AA5C648}">
      <dsp:nvSpPr>
        <dsp:cNvPr id="0" name=""/>
        <dsp:cNvSpPr/>
      </dsp:nvSpPr>
      <dsp:spPr>
        <a:xfrm>
          <a:off x="0" y="2174126"/>
          <a:ext cx="7575452" cy="107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I hear people say the same. It looks easy but hard to do.</a:t>
          </a:r>
        </a:p>
      </dsp:txBody>
      <dsp:txXfrm>
        <a:off x="52359" y="2226485"/>
        <a:ext cx="7470734" cy="967854"/>
      </dsp:txXfrm>
    </dsp:sp>
    <dsp:sp modelId="{8E8BED02-0CFC-DB43-B74A-5B390991E2BB}">
      <dsp:nvSpPr>
        <dsp:cNvPr id="0" name=""/>
        <dsp:cNvSpPr/>
      </dsp:nvSpPr>
      <dsp:spPr>
        <a:xfrm>
          <a:off x="0" y="3260704"/>
          <a:ext cx="7575452" cy="107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Yeah, you tend to put a lot of power and swing too much. At the beginning, getting the form right is more important than hitting the ball hard.</a:t>
          </a:r>
        </a:p>
      </dsp:txBody>
      <dsp:txXfrm>
        <a:off x="52359" y="3313063"/>
        <a:ext cx="7470734" cy="967854"/>
      </dsp:txXfrm>
    </dsp:sp>
    <dsp:sp modelId="{9A4965B0-0690-7E41-833F-AB4647A87BE4}">
      <dsp:nvSpPr>
        <dsp:cNvPr id="0" name=""/>
        <dsp:cNvSpPr/>
      </dsp:nvSpPr>
      <dsp:spPr>
        <a:xfrm>
          <a:off x="0" y="4347283"/>
          <a:ext cx="7575452" cy="10725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Good to know. It sounds fun and challenging.</a:t>
          </a:r>
        </a:p>
      </dsp:txBody>
      <dsp:txXfrm>
        <a:off x="52359" y="4399642"/>
        <a:ext cx="7470734" cy="967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AF069-0D4B-264B-BCE8-0AD6F8637DC8}">
      <dsp:nvSpPr>
        <dsp:cNvPr id="0" name=""/>
        <dsp:cNvSpPr/>
      </dsp:nvSpPr>
      <dsp:spPr>
        <a:xfrm>
          <a:off x="0" y="205024"/>
          <a:ext cx="7575452" cy="1304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Is COVID-19 vaccine available for all ages?</a:t>
          </a:r>
        </a:p>
      </dsp:txBody>
      <dsp:txXfrm>
        <a:off x="63665" y="268689"/>
        <a:ext cx="7448122" cy="1176854"/>
      </dsp:txXfrm>
    </dsp:sp>
    <dsp:sp modelId="{699E3A05-FBD9-B34A-912E-3C99DAC62CD6}">
      <dsp:nvSpPr>
        <dsp:cNvPr id="0" name=""/>
        <dsp:cNvSpPr/>
      </dsp:nvSpPr>
      <dsp:spPr>
        <a:xfrm>
          <a:off x="0" y="1537107"/>
          <a:ext cx="7575452" cy="1304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</a:t>
          </a:r>
          <a:r>
            <a:rPr lang="en-US" sz="2800" b="0" i="0" kern="1200" dirty="0"/>
            <a:t>Everyone 12 years of age and older is now eligible to get a COVID-19 vaccination.</a:t>
          </a:r>
          <a:endParaRPr lang="en-US" sz="2800" kern="1200" dirty="0"/>
        </a:p>
      </dsp:txBody>
      <dsp:txXfrm>
        <a:off x="63665" y="1600772"/>
        <a:ext cx="7448122" cy="1176854"/>
      </dsp:txXfrm>
    </dsp:sp>
    <dsp:sp modelId="{D7F4443B-8A58-7F4E-8D90-77AF0AA5C648}">
      <dsp:nvSpPr>
        <dsp:cNvPr id="0" name=""/>
        <dsp:cNvSpPr/>
      </dsp:nvSpPr>
      <dsp:spPr>
        <a:xfrm>
          <a:off x="0" y="2842193"/>
          <a:ext cx="7575452" cy="1304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A: </a:t>
          </a:r>
          <a:r>
            <a:rPr lang="en-US" sz="2800" b="0" i="0" kern="1200" dirty="0"/>
            <a:t>Is it normal to get a fever after the COVID-19 vaccine?</a:t>
          </a:r>
          <a:endParaRPr lang="en-US" sz="2800" kern="1200" dirty="0"/>
        </a:p>
      </dsp:txBody>
      <dsp:txXfrm>
        <a:off x="63665" y="2905858"/>
        <a:ext cx="7448122" cy="1176854"/>
      </dsp:txXfrm>
    </dsp:sp>
    <dsp:sp modelId="{8E8BED02-0CFC-DB43-B74A-5B390991E2BB}">
      <dsp:nvSpPr>
        <dsp:cNvPr id="0" name=""/>
        <dsp:cNvSpPr/>
      </dsp:nvSpPr>
      <dsp:spPr>
        <a:xfrm>
          <a:off x="0" y="4290219"/>
          <a:ext cx="7575452" cy="153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B: </a:t>
          </a:r>
          <a:r>
            <a:rPr lang="en-US" sz="2800" b="0" i="0" kern="1200" dirty="0"/>
            <a:t>In most cases, discomfort from pain or fever is a normal sign that your body is building protection. Contact your doctor or healthcare provider if you have concerns.</a:t>
          </a:r>
          <a:endParaRPr lang="en-US" sz="2800" kern="1200" dirty="0"/>
        </a:p>
      </dsp:txBody>
      <dsp:txXfrm>
        <a:off x="74790" y="4365009"/>
        <a:ext cx="7425872" cy="1382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5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5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7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8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1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7/18/21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71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5" r:id="rId3"/>
    <p:sldLayoutId id="2147483676" r:id="rId4"/>
    <p:sldLayoutId id="2147483681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2857048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Can I help you? You seem lost.</a:t>
            </a:r>
          </a:p>
          <a:p>
            <a:pPr marL="0" indent="0">
              <a:buNone/>
            </a:pPr>
            <a:r>
              <a:rPr lang="en-US" sz="4000" dirty="0"/>
              <a:t>B: Yeah, actually I am.</a:t>
            </a:r>
          </a:p>
          <a:p>
            <a:pPr marL="0" indent="0">
              <a:buNone/>
            </a:pPr>
            <a:r>
              <a:rPr lang="en-US" sz="4000" dirty="0"/>
              <a:t>A: Where are you trying to go?</a:t>
            </a:r>
          </a:p>
          <a:p>
            <a:pPr marL="0" indent="0">
              <a:buNone/>
            </a:pPr>
            <a:r>
              <a:rPr lang="en-US" sz="4000" dirty="0"/>
              <a:t>B: I’m trying to find the post office.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5BF846-03F4-7A4C-9871-38DC7B245DBF}"/>
              </a:ext>
            </a:extLst>
          </p:cNvPr>
          <p:cNvSpPr txBox="1">
            <a:spLocks/>
          </p:cNvSpPr>
          <p:nvPr/>
        </p:nvSpPr>
        <p:spPr>
          <a:xfrm>
            <a:off x="730935" y="800821"/>
            <a:ext cx="10030850" cy="1562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096D6-AAF8-4146-A07B-3CDC27CD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35" y="919314"/>
            <a:ext cx="10637518" cy="1325563"/>
          </a:xfrm>
        </p:spPr>
        <p:txBody>
          <a:bodyPr>
            <a:normAutofit/>
          </a:bodyPr>
          <a:lstStyle/>
          <a:p>
            <a:r>
              <a:rPr lang="en-US" dirty="0"/>
              <a:t>English Dialogues:</a:t>
            </a:r>
          </a:p>
        </p:txBody>
      </p:sp>
    </p:spTree>
    <p:extLst>
      <p:ext uri="{BB962C8B-B14F-4D97-AF65-F5344CB8AC3E}">
        <p14:creationId xmlns:p14="http://schemas.microsoft.com/office/powerpoint/2010/main" val="189255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F122C01-8A96-4EF0-A104-17C2350F1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007354"/>
              </p:ext>
            </p:extLst>
          </p:nvPr>
        </p:nvGraphicFramePr>
        <p:xfrm>
          <a:off x="777240" y="756138"/>
          <a:ext cx="7575452" cy="542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indoor, computer, desk&#10;&#10;Description automatically generated">
            <a:extLst>
              <a:ext uri="{FF2B5EF4-FFF2-40B4-BE49-F238E27FC236}">
                <a16:creationId xmlns:a16="http://schemas.microsoft.com/office/drawing/2014/main" id="{A72C9B12-3E0E-034F-9CAC-AB8AC9042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6882" y="37550"/>
            <a:ext cx="2571750" cy="33896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1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F122C01-8A96-4EF0-A104-17C2350F1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967146"/>
              </p:ext>
            </p:extLst>
          </p:nvPr>
        </p:nvGraphicFramePr>
        <p:xfrm>
          <a:off x="777240" y="756138"/>
          <a:ext cx="7575452" cy="542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pic>
        <p:nvPicPr>
          <p:cNvPr id="3" name="Picture 2" descr="A picture containing tree, outdoor, athletic game, sport&#10;&#10;Description automatically generated">
            <a:extLst>
              <a:ext uri="{FF2B5EF4-FFF2-40B4-BE49-F238E27FC236}">
                <a16:creationId xmlns:a16="http://schemas.microsoft.com/office/drawing/2014/main" id="{4F145511-B026-A44F-8BD0-150B7A59AA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1064" y="3390356"/>
            <a:ext cx="2591072" cy="3454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45810-A428-3D4B-A525-3047D60A813F}"/>
              </a:ext>
            </a:extLst>
          </p:cNvPr>
          <p:cNvSpPr txBox="1"/>
          <p:nvPr/>
        </p:nvSpPr>
        <p:spPr>
          <a:xfrm>
            <a:off x="8972657" y="562515"/>
            <a:ext cx="3216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What’s up: </a:t>
            </a:r>
            <a:r>
              <a:rPr lang="en-US" sz="2400" dirty="0" err="1"/>
              <a:t>最近怎么样</a:t>
            </a:r>
            <a:endParaRPr lang="en-US" sz="2400" dirty="0"/>
          </a:p>
          <a:p>
            <a:r>
              <a:rPr lang="en-US" sz="2400" dirty="0"/>
              <a:t>Racket: </a:t>
            </a:r>
            <a:r>
              <a:rPr lang="en-US" sz="2400" dirty="0" err="1"/>
              <a:t>球拍</a:t>
            </a:r>
            <a:endParaRPr lang="en-US" sz="2400" dirty="0"/>
          </a:p>
          <a:p>
            <a:r>
              <a:rPr lang="en-US" sz="2400" dirty="0"/>
              <a:t>Tennis</a:t>
            </a:r>
            <a:r>
              <a:rPr lang="zh-CN" altLang="en-US" sz="2400" dirty="0"/>
              <a:t>： 网球</a:t>
            </a:r>
            <a:endParaRPr lang="en-US" sz="2400" dirty="0"/>
          </a:p>
          <a:p>
            <a:r>
              <a:rPr lang="en-US" sz="2400" dirty="0"/>
              <a:t>Base line:</a:t>
            </a:r>
            <a:r>
              <a:rPr lang="zh-CN" altLang="en-US" sz="2400" dirty="0"/>
              <a:t> 网球场边线</a:t>
            </a:r>
            <a:endParaRPr lang="en-US" altLang="zh-CN" sz="2400" dirty="0"/>
          </a:p>
          <a:p>
            <a:r>
              <a:rPr lang="en-US" sz="2400" dirty="0"/>
              <a:t>Form:</a:t>
            </a:r>
            <a:r>
              <a:rPr lang="zh-CN" altLang="en-US" sz="2400" dirty="0"/>
              <a:t> 姿势</a:t>
            </a:r>
            <a:endParaRPr lang="en-US" sz="2400" dirty="0"/>
          </a:p>
          <a:p>
            <a:r>
              <a:rPr lang="en-US" sz="2400" dirty="0"/>
              <a:t>Challenging: </a:t>
            </a:r>
            <a:r>
              <a:rPr lang="en-US" sz="2400" dirty="0" err="1"/>
              <a:t>有挑战性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1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CF122C01-8A96-4EF0-A104-17C2350F1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198250"/>
              </p:ext>
            </p:extLst>
          </p:nvPr>
        </p:nvGraphicFramePr>
        <p:xfrm>
          <a:off x="825773" y="478260"/>
          <a:ext cx="7575452" cy="589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45810-A428-3D4B-A525-3047D60A813F}"/>
              </a:ext>
            </a:extLst>
          </p:cNvPr>
          <p:cNvSpPr txBox="1"/>
          <p:nvPr/>
        </p:nvSpPr>
        <p:spPr>
          <a:xfrm>
            <a:off x="8972657" y="562515"/>
            <a:ext cx="3216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Vaccine: </a:t>
            </a:r>
            <a:r>
              <a:rPr lang="en-US" sz="2400" dirty="0" err="1"/>
              <a:t>疫苗</a:t>
            </a:r>
            <a:endParaRPr lang="en-US" sz="2400" dirty="0"/>
          </a:p>
          <a:p>
            <a:r>
              <a:rPr lang="en-US" sz="2400" dirty="0"/>
              <a:t>COVID</a:t>
            </a:r>
            <a:r>
              <a:rPr lang="zh-CN" altLang="en-US" sz="2400" dirty="0"/>
              <a:t>： 新冠</a:t>
            </a:r>
            <a:endParaRPr lang="en-US" altLang="zh-CN" sz="2400" dirty="0"/>
          </a:p>
          <a:p>
            <a:r>
              <a:rPr lang="en-US" altLang="zh-CN" sz="2400" dirty="0"/>
              <a:t>Discomfort</a:t>
            </a:r>
            <a:r>
              <a:rPr lang="en-US" sz="2400" dirty="0"/>
              <a:t>: </a:t>
            </a:r>
            <a:r>
              <a:rPr lang="en-US" sz="2400" dirty="0" err="1"/>
              <a:t>各种不适</a:t>
            </a:r>
            <a:endParaRPr lang="en-US" sz="2400" dirty="0"/>
          </a:p>
          <a:p>
            <a:r>
              <a:rPr lang="en-US" sz="2400" dirty="0"/>
              <a:t>Protection</a:t>
            </a:r>
            <a:r>
              <a:rPr lang="zh-CN" altLang="en-US" sz="2400" dirty="0"/>
              <a:t>： 保护</a:t>
            </a:r>
            <a:endParaRPr lang="en-US" sz="2400" dirty="0"/>
          </a:p>
          <a:p>
            <a:r>
              <a:rPr lang="en-US" sz="2400" dirty="0"/>
              <a:t>Health</a:t>
            </a:r>
            <a:r>
              <a:rPr lang="zh-CN" altLang="en-US" sz="2400" dirty="0"/>
              <a:t> </a:t>
            </a:r>
            <a:r>
              <a:rPr lang="en-US" altLang="zh-CN" sz="2400" dirty="0"/>
              <a:t>provider</a:t>
            </a:r>
            <a:r>
              <a:rPr lang="en-US" sz="2400" dirty="0"/>
              <a:t>:</a:t>
            </a:r>
            <a:r>
              <a:rPr lang="zh-CN" altLang="en-US" sz="2400" dirty="0"/>
              <a:t> 医护工作者</a:t>
            </a:r>
            <a:endParaRPr lang="en-US" altLang="zh-CN" sz="2400" dirty="0"/>
          </a:p>
          <a:p>
            <a:endParaRPr lang="en-US" dirty="0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1DE986E-27DC-8847-B205-DEAC85FA9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6261" y="4165189"/>
            <a:ext cx="3427047" cy="19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BFD-DD4C-0645-B0B1-E71B3D6B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you tell me how to get to the post office?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2" y="2247656"/>
            <a:ext cx="3681049" cy="4351338"/>
          </a:xfrm>
        </p:spPr>
        <p:txBody>
          <a:bodyPr>
            <a:normAutofit/>
          </a:bodyPr>
          <a:lstStyle/>
          <a:p>
            <a:r>
              <a:rPr lang="en-US" sz="3200" dirty="0"/>
              <a:t>… the museum</a:t>
            </a:r>
          </a:p>
          <a:p>
            <a:r>
              <a:rPr lang="en-US" sz="3200" dirty="0"/>
              <a:t>…the zoo</a:t>
            </a:r>
          </a:p>
          <a:p>
            <a:r>
              <a:rPr lang="en-US" sz="3200" dirty="0"/>
              <a:t>...the school</a:t>
            </a:r>
          </a:p>
          <a:p>
            <a:r>
              <a:rPr lang="en-US" sz="3200" dirty="0"/>
              <a:t>…the metro station</a:t>
            </a:r>
          </a:p>
          <a:p>
            <a:r>
              <a:rPr lang="en-US" sz="3200" dirty="0"/>
              <a:t>…the theater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204146-65BD-E14C-9E7C-F95183C099C9}"/>
              </a:ext>
            </a:extLst>
          </p:cNvPr>
          <p:cNvSpPr txBox="1">
            <a:spLocks/>
          </p:cNvSpPr>
          <p:nvPr/>
        </p:nvSpPr>
        <p:spPr>
          <a:xfrm>
            <a:off x="4922525" y="2141537"/>
            <a:ext cx="69564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I’m sorry. I don’t know</a:t>
            </a:r>
          </a:p>
          <a:p>
            <a:r>
              <a:rPr lang="en-US" sz="3200" dirty="0"/>
              <a:t>Sure. It’s not far from here.</a:t>
            </a:r>
          </a:p>
          <a:p>
            <a:r>
              <a:rPr lang="en-US" sz="3200" dirty="0"/>
              <a:t>Walk straight ahead.</a:t>
            </a:r>
          </a:p>
          <a:p>
            <a:r>
              <a:rPr lang="en-US" sz="3200" dirty="0"/>
              <a:t>It’s about two or three blocks.</a:t>
            </a:r>
          </a:p>
          <a:p>
            <a:r>
              <a:rPr lang="en-US" sz="3200" dirty="0"/>
              <a:t>It’s the first traffic light you come to then turn right.</a:t>
            </a:r>
          </a:p>
          <a:p>
            <a:r>
              <a:rPr lang="en-US" sz="3200" dirty="0"/>
              <a:t>You can’t miss it.</a:t>
            </a:r>
          </a:p>
        </p:txBody>
      </p:sp>
    </p:spTree>
    <p:extLst>
      <p:ext uri="{BB962C8B-B14F-4D97-AF65-F5344CB8AC3E}">
        <p14:creationId xmlns:p14="http://schemas.microsoft.com/office/powerpoint/2010/main" val="1454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932327"/>
            <a:ext cx="11254740" cy="5925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Do you think it will rain today?</a:t>
            </a:r>
          </a:p>
          <a:p>
            <a:pPr marL="0" indent="0">
              <a:buNone/>
            </a:pPr>
            <a:r>
              <a:rPr lang="en-US" sz="4000" dirty="0"/>
              <a:t>B: Yeah, maybe. It’s hard to tell.</a:t>
            </a:r>
          </a:p>
          <a:p>
            <a:pPr marL="0" indent="0">
              <a:buNone/>
            </a:pPr>
            <a:r>
              <a:rPr lang="en-US" sz="4000" dirty="0"/>
              <a:t>A: I hope not. I’m going to the beach this afternoon.</a:t>
            </a:r>
          </a:p>
          <a:p>
            <a:pPr marL="0" indent="0">
              <a:buNone/>
            </a:pPr>
            <a:r>
              <a:rPr lang="en-US" sz="4000" dirty="0"/>
              <a:t>B: Maybe you should check the weather forecast first.</a:t>
            </a:r>
          </a:p>
          <a:p>
            <a:pPr marL="0" indent="0">
              <a:buNone/>
            </a:pPr>
            <a:r>
              <a:rPr lang="en-US" sz="4000" dirty="0"/>
              <a:t>A: Good idea. I think I will.</a:t>
            </a:r>
          </a:p>
          <a:p>
            <a:pPr marL="0" indent="0">
              <a:buNone/>
            </a:pPr>
            <a:r>
              <a:rPr lang="en-US" sz="4000" dirty="0"/>
              <a:t>B: Well, I hope you have a good afternoon.</a:t>
            </a:r>
          </a:p>
          <a:p>
            <a:pPr marL="0" indent="0">
              <a:buNone/>
            </a:pPr>
            <a:r>
              <a:rPr lang="en-US" sz="4000" dirty="0"/>
              <a:t>A: You too, Frank.</a:t>
            </a:r>
          </a:p>
        </p:txBody>
      </p:sp>
    </p:spTree>
    <p:extLst>
      <p:ext uri="{BB962C8B-B14F-4D97-AF65-F5344CB8AC3E}">
        <p14:creationId xmlns:p14="http://schemas.microsoft.com/office/powerpoint/2010/main" val="20582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1422143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Oh, hey. Did you have a good time hiking today?</a:t>
            </a:r>
          </a:p>
          <a:p>
            <a:pPr marL="0" indent="0">
              <a:buNone/>
            </a:pPr>
            <a:r>
              <a:rPr lang="en-US" sz="4000" dirty="0"/>
              <a:t>B: Yes, although it was a bit hot.</a:t>
            </a:r>
          </a:p>
          <a:p>
            <a:pPr marL="0" indent="0">
              <a:buNone/>
            </a:pPr>
            <a:r>
              <a:rPr lang="en-US" sz="4000" dirty="0"/>
              <a:t>A: That’s why I stayed inside.</a:t>
            </a:r>
          </a:p>
          <a:p>
            <a:pPr marL="0" indent="0">
              <a:buNone/>
            </a:pPr>
            <a:r>
              <a:rPr lang="en-US" sz="4000" dirty="0"/>
              <a:t>B: What did you do?</a:t>
            </a:r>
          </a:p>
          <a:p>
            <a:pPr marL="0" indent="0">
              <a:buNone/>
            </a:pPr>
            <a:r>
              <a:rPr lang="en-US" sz="4000" dirty="0"/>
              <a:t>A: I read a book.</a:t>
            </a:r>
          </a:p>
        </p:txBody>
      </p:sp>
    </p:spTree>
    <p:extLst>
      <p:ext uri="{BB962C8B-B14F-4D97-AF65-F5344CB8AC3E}">
        <p14:creationId xmlns:p14="http://schemas.microsoft.com/office/powerpoint/2010/main" val="342830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10" y="1037834"/>
            <a:ext cx="1022369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Hello, how are you doing?</a:t>
            </a:r>
          </a:p>
          <a:p>
            <a:pPr marL="0" indent="0">
              <a:buNone/>
            </a:pPr>
            <a:r>
              <a:rPr lang="en-US" sz="4000" dirty="0"/>
              <a:t>B: Not bad. Work is going well.</a:t>
            </a:r>
          </a:p>
          <a:p>
            <a:pPr marL="0" indent="0">
              <a:buNone/>
            </a:pPr>
            <a:r>
              <a:rPr lang="en-US" sz="4000" dirty="0"/>
              <a:t>A: Oh, is it? That’s good to hear.</a:t>
            </a:r>
          </a:p>
          <a:p>
            <a:pPr marL="0" indent="0">
              <a:buNone/>
            </a:pPr>
            <a:r>
              <a:rPr lang="en-US" sz="4000" dirty="0"/>
              <a:t>B: What about you?</a:t>
            </a:r>
          </a:p>
          <a:p>
            <a:pPr marL="0" indent="0">
              <a:buNone/>
            </a:pPr>
            <a:r>
              <a:rPr lang="en-US" sz="4000" dirty="0"/>
              <a:t>A: I’m doing okay, although my car is in the shop.</a:t>
            </a:r>
          </a:p>
          <a:p>
            <a:pPr marL="0" indent="0">
              <a:buNone/>
            </a:pPr>
            <a:r>
              <a:rPr lang="en-US" sz="4000" dirty="0"/>
              <a:t>B: Oh, really? That’s too bad.</a:t>
            </a:r>
          </a:p>
        </p:txBody>
      </p:sp>
    </p:spTree>
    <p:extLst>
      <p:ext uri="{BB962C8B-B14F-4D97-AF65-F5344CB8AC3E}">
        <p14:creationId xmlns:p14="http://schemas.microsoft.com/office/powerpoint/2010/main" val="132107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1422143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What’s up, Andrew?</a:t>
            </a:r>
          </a:p>
          <a:p>
            <a:pPr marL="0" indent="0">
              <a:buNone/>
            </a:pPr>
            <a:r>
              <a:rPr lang="en-US" sz="4000" dirty="0"/>
              <a:t>B: Not much. Not much at all.</a:t>
            </a:r>
          </a:p>
          <a:p>
            <a:pPr marL="0" indent="0">
              <a:buNone/>
            </a:pPr>
            <a:r>
              <a:rPr lang="en-US" sz="4000" dirty="0"/>
              <a:t>A: Are you hungry?</a:t>
            </a:r>
          </a:p>
          <a:p>
            <a:pPr marL="0" indent="0">
              <a:buNone/>
            </a:pPr>
            <a:r>
              <a:rPr lang="en-US" sz="4000" dirty="0"/>
              <a:t>B: A little bit. Do you want to eat?</a:t>
            </a:r>
          </a:p>
          <a:p>
            <a:pPr marL="0" indent="0">
              <a:buNone/>
            </a:pPr>
            <a:r>
              <a:rPr lang="en-US" sz="4000" dirty="0"/>
              <a:t>A: Yes. Let’s go and find something to eat.</a:t>
            </a:r>
          </a:p>
          <a:p>
            <a:pPr marL="0" indent="0">
              <a:buNone/>
            </a:pPr>
            <a:r>
              <a:rPr lang="en-US" sz="4000" dirty="0"/>
              <a:t>B: That sounds good to me.</a:t>
            </a:r>
          </a:p>
        </p:txBody>
      </p:sp>
    </p:spTree>
    <p:extLst>
      <p:ext uri="{BB962C8B-B14F-4D97-AF65-F5344CB8AC3E}">
        <p14:creationId xmlns:p14="http://schemas.microsoft.com/office/powerpoint/2010/main" val="145333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83" y="532361"/>
            <a:ext cx="10834760" cy="5910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Anyone up for a drink?</a:t>
            </a:r>
          </a:p>
          <a:p>
            <a:pPr marL="0" indent="0">
              <a:buNone/>
            </a:pPr>
            <a:r>
              <a:rPr lang="en-US" sz="4000" dirty="0"/>
              <a:t>B: Sure, I could use a drink.</a:t>
            </a:r>
          </a:p>
          <a:p>
            <a:pPr marL="0" indent="0">
              <a:buNone/>
            </a:pPr>
            <a:r>
              <a:rPr lang="en-US" sz="4000" dirty="0"/>
              <a:t>A: Me too. I really want a beer.</a:t>
            </a:r>
          </a:p>
          <a:p>
            <a:pPr marL="0" indent="0">
              <a:buNone/>
            </a:pPr>
            <a:r>
              <a:rPr lang="en-US" sz="4000" dirty="0"/>
              <a:t>B: Where do you want to go?</a:t>
            </a:r>
          </a:p>
          <a:p>
            <a:pPr marL="0" indent="0">
              <a:buNone/>
            </a:pPr>
            <a:r>
              <a:rPr lang="en-US" sz="4000" dirty="0"/>
              <a:t>A: I was thinking about going to that new place.</a:t>
            </a:r>
          </a:p>
          <a:p>
            <a:pPr marL="0" indent="0">
              <a:buNone/>
            </a:pPr>
            <a:r>
              <a:rPr lang="en-US" sz="4000" dirty="0"/>
              <a:t>B: The one next to post office?</a:t>
            </a:r>
          </a:p>
          <a:p>
            <a:pPr marL="0" indent="0">
              <a:buNone/>
            </a:pPr>
            <a:r>
              <a:rPr lang="en-US" sz="4000" dirty="0"/>
              <a:t>A: Yeah, I hear it’s pretty cheap.</a:t>
            </a:r>
          </a:p>
          <a:p>
            <a:pPr marL="0" indent="0">
              <a:buNone/>
            </a:pPr>
            <a:r>
              <a:rPr lang="en-US" sz="4000" dirty="0"/>
              <a:t>B: Well, what are you waiting for? Let’s go.</a:t>
            </a:r>
          </a:p>
          <a:p>
            <a:pPr marL="0" indent="0">
              <a:buNone/>
            </a:pPr>
            <a:r>
              <a:rPr lang="en-US" sz="4000" dirty="0"/>
              <a:t>A: Sounds good. After you.</a:t>
            </a:r>
          </a:p>
        </p:txBody>
      </p:sp>
    </p:spTree>
    <p:extLst>
      <p:ext uri="{BB962C8B-B14F-4D97-AF65-F5344CB8AC3E}">
        <p14:creationId xmlns:p14="http://schemas.microsoft.com/office/powerpoint/2010/main" val="384948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1422143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Hi, I’m Marvin.</a:t>
            </a:r>
          </a:p>
          <a:p>
            <a:pPr marL="0" indent="0">
              <a:buNone/>
            </a:pPr>
            <a:r>
              <a:rPr lang="en-US" sz="4000" dirty="0"/>
              <a:t>B: Marvin? My name is Julia.</a:t>
            </a:r>
          </a:p>
          <a:p>
            <a:pPr marL="0" indent="0">
              <a:buNone/>
            </a:pPr>
            <a:r>
              <a:rPr lang="en-US" sz="4000" dirty="0"/>
              <a:t>A: I’m here to play basketball.</a:t>
            </a:r>
          </a:p>
          <a:p>
            <a:pPr marL="0" indent="0">
              <a:buNone/>
            </a:pPr>
            <a:r>
              <a:rPr lang="en-US" sz="4000" dirty="0"/>
              <a:t>B: Good. We need more people to play.</a:t>
            </a:r>
          </a:p>
          <a:p>
            <a:pPr marL="0" indent="0">
              <a:buNone/>
            </a:pPr>
            <a:r>
              <a:rPr lang="en-US" sz="4000" dirty="0"/>
              <a:t>A: I’m not very good.</a:t>
            </a:r>
          </a:p>
          <a:p>
            <a:pPr marL="0" indent="0">
              <a:buNone/>
            </a:pPr>
            <a:r>
              <a:rPr lang="en-US" sz="4000" dirty="0"/>
              <a:t>B: That doesn’t matter. We’re just here for fun.</a:t>
            </a:r>
          </a:p>
        </p:txBody>
      </p:sp>
    </p:spTree>
    <p:extLst>
      <p:ext uri="{BB962C8B-B14F-4D97-AF65-F5344CB8AC3E}">
        <p14:creationId xmlns:p14="http://schemas.microsoft.com/office/powerpoint/2010/main" val="331768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3ADC-C0FE-8242-99EB-D9983DBC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35" y="1422143"/>
            <a:ext cx="107301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A: Mom, it looks like my flight is boarding.</a:t>
            </a:r>
          </a:p>
          <a:p>
            <a:pPr marL="0" indent="0">
              <a:buNone/>
            </a:pPr>
            <a:r>
              <a:rPr lang="en-US" sz="4000" dirty="0"/>
              <a:t>B: Yes, I guess it is.</a:t>
            </a:r>
          </a:p>
          <a:p>
            <a:pPr marL="0" indent="0">
              <a:buNone/>
            </a:pPr>
            <a:r>
              <a:rPr lang="en-US" sz="4000" dirty="0"/>
              <a:t>A: I should go now. I’ll call you when I land.</a:t>
            </a:r>
          </a:p>
          <a:p>
            <a:pPr marL="0" indent="0">
              <a:buNone/>
            </a:pPr>
            <a:r>
              <a:rPr lang="en-US" sz="4000" dirty="0"/>
              <a:t>B: Yes, please do that. I want to know you’re safe.</a:t>
            </a:r>
          </a:p>
          <a:p>
            <a:pPr marL="0" indent="0">
              <a:buNone/>
            </a:pPr>
            <a:r>
              <a:rPr lang="en-US" sz="4000" dirty="0"/>
              <a:t>A: Don’t worry so much. I have to go. I love you.</a:t>
            </a:r>
          </a:p>
          <a:p>
            <a:pPr marL="0" indent="0">
              <a:buNone/>
            </a:pPr>
            <a:r>
              <a:rPr lang="en-US" sz="4000" dirty="0"/>
              <a:t>B: I love you, too. Bye dear.</a:t>
            </a:r>
          </a:p>
        </p:txBody>
      </p:sp>
    </p:spTree>
    <p:extLst>
      <p:ext uri="{BB962C8B-B14F-4D97-AF65-F5344CB8AC3E}">
        <p14:creationId xmlns:p14="http://schemas.microsoft.com/office/powerpoint/2010/main" val="2321539957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4E2"/>
      </a:lt2>
      <a:accent1>
        <a:srgbClr val="83A6BC"/>
      </a:accent1>
      <a:accent2>
        <a:srgbClr val="7F8BBA"/>
      </a:accent2>
      <a:accent3>
        <a:srgbClr val="A196C6"/>
      </a:accent3>
      <a:accent4>
        <a:srgbClr val="A47FBA"/>
      </a:accent4>
      <a:accent5>
        <a:srgbClr val="C492C2"/>
      </a:accent5>
      <a:accent6>
        <a:srgbClr val="BA7F9E"/>
      </a:accent6>
      <a:hlink>
        <a:srgbClr val="A6775A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844</Words>
  <Application>Microsoft Macintosh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Nova</vt:lpstr>
      <vt:lpstr>CelebrationVTI</vt:lpstr>
      <vt:lpstr>English Dialogues:</vt:lpstr>
      <vt:lpstr>Can you tell me how to get to the post office?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tell me how to get to the post office?</dc:title>
  <dc:creator>Microsoft Office User</dc:creator>
  <cp:lastModifiedBy>Microsoft Office User</cp:lastModifiedBy>
  <cp:revision>17</cp:revision>
  <dcterms:created xsi:type="dcterms:W3CDTF">2021-06-27T22:02:55Z</dcterms:created>
  <dcterms:modified xsi:type="dcterms:W3CDTF">2021-07-18T14:31:25Z</dcterms:modified>
</cp:coreProperties>
</file>