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Average"/>
      <p:regular r:id="rId15"/>
    </p:embeddedFont>
    <p:embeddedFont>
      <p:font typeface="Oswald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verage-regular.fntdata"/><Relationship Id="rId14" Type="http://schemas.openxmlformats.org/officeDocument/2006/relationships/slide" Target="slides/slide9.xml"/><Relationship Id="rId17" Type="http://schemas.openxmlformats.org/officeDocument/2006/relationships/font" Target="fonts/Oswald-bold.fntdata"/><Relationship Id="rId16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896b67f09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896b67f09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e896b67f09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e896b67f09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e6f21e382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e6f21e382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e6c18d0b9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e6c18d0b9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e896b67f09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e896b67f09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e896b67f09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e896b67f09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e6f21e382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e6f21e382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e6f21e382b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e6f21e382b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Conversations.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Caroline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Conversational Language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Partings and Farewells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Written from most formal to most casual left to right.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Farewell/goodbye {Formal, and rarely used casually.}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Goodbye/bye/well, I need to go. {Used casually, with friends or strangers.}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See you/see you later/catch you later/later. {Used casually, implies meeting the same person later that same day.}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Good night/have a good day, evening, night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Tones of Speech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Tones in speaking are very important, because they can influence how you are presented to others. For example, an aggressive tone implies anger, rudeness, and impatience, where a direct tone shows efficiency and determination. Different tones can be used in </a:t>
            </a:r>
            <a:r>
              <a:rPr lang="en"/>
              <a:t>similar conversations as a way to show urgency, personality and emotion.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Tones include, but are not limited to: aggressive, passive, passive-aggressive, direct, anxious, patient and urgent.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Conversation Prompts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Goal: borrow $20 from someone close by.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Tones to use: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Aggressive (I need $20 </a:t>
            </a:r>
            <a:r>
              <a:rPr b="1" lang="en"/>
              <a:t>right now</a:t>
            </a:r>
            <a:r>
              <a:rPr lang="en"/>
              <a:t>.)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Passive (I’d like $20, but I don’t want to pressure you)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Passive-aggressive (I would buy food, if only </a:t>
            </a:r>
            <a:r>
              <a:rPr b="1" lang="en"/>
              <a:t>someone </a:t>
            </a:r>
            <a:r>
              <a:rPr lang="en"/>
              <a:t>would give me $20)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Direct (Hey, could I borrow $20?)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English Dialogue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English Dialogue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A: Hi, is it alright for me to borrow your phone?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B: Sure, why do you need it?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A: I have to call my friend so that they know to pick me up.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B: Okay, but please return it when you’re done.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A: Don’t worry, I will.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English Dialogue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A: Do you need any help?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B: Yes, I want to find the frozen foods.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A: The frozen foods should be in aisle 2, by the fruits.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B: Thank you.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A: No worries.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English Dialogue</a:t>
            </a:r>
            <a:endParaRPr/>
          </a:p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A: Do you know where the train is? I need to get there.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B: Yes, it should be downstairs and to the right.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A: Which stairs?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B: Those ones, in the middle.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A: Okay, thank you so much!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B: Don’t worry about it!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