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7" r:id="rId1"/>
    <p:sldMasterId id="2147483687" r:id="rId2"/>
  </p:sldMasterIdLst>
  <p:sldIdLst>
    <p:sldId id="25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234"/>
    <p:restoredTop sz="94733"/>
  </p:normalViewPr>
  <p:slideViewPr>
    <p:cSldViewPr snapToGrid="0" snapToObjects="1">
      <p:cViewPr varScale="1">
        <p:scale>
          <a:sx n="117" d="100"/>
          <a:sy n="117" d="100"/>
        </p:scale>
        <p:origin x="24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3-18T23:45:35"/>
    </inkml:context>
    <inkml:brush xml:id="br0">
      <inkml:brushProperty name="width" value="0.05" units="cm"/>
      <inkml:brushProperty name="height" value="0.05" units="cm"/>
    </inkml:brush>
  </inkml:definitions>
  <inkml:trace contextRef="#ctx0" brushRef="#br0">1 0 24575,'5'0'0,"-1"0"0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3-18T23:45:35.754"/>
    </inkml:context>
    <inkml:brush xml:id="br0">
      <inkml:brushProperty name="width" value="0.05" units="cm"/>
      <inkml:brushProperty name="height" value="0.05" units="cm"/>
    </inkml:brush>
  </inkml:definitions>
  <inkml:trace contextRef="#ctx0" brushRef="#br0">0 1 24575,'0'0'0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3-18T23:45:36.498"/>
    </inkml:context>
    <inkml:brush xml:id="br0">
      <inkml:brushProperty name="width" value="0.05" units="cm"/>
      <inkml:brushProperty name="height" value="0.05" units="cm"/>
    </inkml:brush>
  </inkml:definitions>
  <inkml:trace contextRef="#ctx0" brushRef="#br0">0 1 24575,'6'6'0,"-1"-2"0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3-18T23:45:37.177"/>
    </inkml:context>
    <inkml:brush xml:id="br0">
      <inkml:brushProperty name="width" value="0.05" units="cm"/>
      <inkml:brushProperty name="height" value="0.05" units="cm"/>
    </inkml:brush>
  </inkml:definitions>
  <inkml:trace contextRef="#ctx0" brushRef="#br0">1 0 24575,'0'0'0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cap="all"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Saturday, April 24,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901102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Saturday, April 24,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759582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Saturday, April 24,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591889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4/24/21</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6906534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4/24/21</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9195819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4/24/21</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9294394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4/24/21</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8937219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4/24/21</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4767377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4/24/21</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848689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4/24/21</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4941996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4/24/21</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227760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Saturday, April 24,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837821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4/24/21</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2357836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4/24/21</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4756324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4/24/21</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0404525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4/24/21</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084729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Saturday, April 24,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46164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Saturday, April 24,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80134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Saturday, April 24,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674931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Saturday, April 24,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0364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Saturday, April 24,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551337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Saturday, April 24,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52113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Saturday, April 24,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709681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Saturday, April 24,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026192940"/>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26" r:id="rId5"/>
    <p:sldLayoutId id="2147483727" r:id="rId6"/>
    <p:sldLayoutId id="2147483728" r:id="rId7"/>
    <p:sldLayoutId id="2147483729" r:id="rId8"/>
    <p:sldLayoutId id="2147483730" r:id="rId9"/>
    <p:sldLayoutId id="2147483731" r:id="rId10"/>
    <p:sldLayoutId id="2147483732" r:id="rId11"/>
  </p:sldLayoutIdLst>
  <p:hf sldNum="0" hdr="0" ftr="0" dt="0"/>
  <p:txStyles>
    <p:titleStyle>
      <a:lvl1pPr algn="l" defTabSz="914400" rtl="0" eaLnBrk="1" latinLnBrk="0" hangingPunct="1">
        <a:lnSpc>
          <a:spcPct val="88000"/>
        </a:lnSpc>
        <a:spcBef>
          <a:spcPct val="0"/>
        </a:spcBef>
        <a:buNone/>
        <a:defRPr sz="4400" kern="1200" cap="none" spc="4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4/24/21</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1451332612"/>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75" r:id="rId5"/>
    <p:sldLayoutId id="2147483676" r:id="rId6"/>
    <p:sldLayoutId id="2147483682" r:id="rId7"/>
    <p:sldLayoutId id="2147483677" r:id="rId8"/>
    <p:sldLayoutId id="2147483678" r:id="rId9"/>
    <p:sldLayoutId id="2147483679" r:id="rId10"/>
    <p:sldLayoutId id="2147483680" r:id="rId11"/>
    <p:sldLayoutId id="2147483681" r:id="rId12"/>
  </p:sldLayoutIdLst>
  <p:txStyles>
    <p:titleStyle>
      <a:lvl1pPr algn="l" defTabSz="914400" rtl="0" eaLnBrk="1" latinLnBrk="0" hangingPunct="1">
        <a:lnSpc>
          <a:spcPct val="90000"/>
        </a:lnSpc>
        <a:spcBef>
          <a:spcPct val="0"/>
        </a:spcBef>
        <a:buNone/>
        <a:defRPr sz="4400" i="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ustomXml" Target="../ink/ink3.xml"/><Relationship Id="rId3" Type="http://schemas.openxmlformats.org/officeDocument/2006/relationships/customXml" Target="../ink/ink1.xml"/><Relationship Id="rId7" Type="http://schemas.openxmlformats.org/officeDocument/2006/relationships/customXml" Target="../ink/ink2.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png"/><Relationship Id="rId10" Type="http://schemas.openxmlformats.org/officeDocument/2006/relationships/image" Target="../media/image2.emf"/><Relationship Id="rId9" Type="http://schemas.openxmlformats.org/officeDocument/2006/relationships/customXml" Target="../ink/ink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A35C5297-7623-44A6-B13A-4424C8257C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666E46BD-1D93-4B75-A1AD-F8DCF32C34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5ABB1D-4693-2D4D-A2F6-208740FA2975}"/>
              </a:ext>
            </a:extLst>
          </p:cNvPr>
          <p:cNvSpPr>
            <a:spLocks noGrp="1"/>
          </p:cNvSpPr>
          <p:nvPr>
            <p:ph type="ctrTitle"/>
          </p:nvPr>
        </p:nvSpPr>
        <p:spPr>
          <a:xfrm>
            <a:off x="5768568" y="2387351"/>
            <a:ext cx="5123413" cy="2795737"/>
          </a:xfrm>
        </p:spPr>
        <p:txBody>
          <a:bodyPr>
            <a:normAutofit/>
          </a:bodyPr>
          <a:lstStyle/>
          <a:p>
            <a:r>
              <a:rPr lang="en-US" dirty="0"/>
              <a:t>Circle of Love</a:t>
            </a:r>
            <a:br>
              <a:rPr lang="en-US" dirty="0"/>
            </a:br>
            <a:r>
              <a:rPr lang="en-US" dirty="0"/>
              <a:t>Helping parents speak better English</a:t>
            </a:r>
          </a:p>
        </p:txBody>
      </p:sp>
      <p:pic>
        <p:nvPicPr>
          <p:cNvPr id="20" name="Picture 3" descr="Top view of a paper trumpet with green star glitters on a white surface">
            <a:extLst>
              <a:ext uri="{FF2B5EF4-FFF2-40B4-BE49-F238E27FC236}">
                <a16:creationId xmlns:a16="http://schemas.microsoft.com/office/drawing/2014/main" id="{DFEEA068-823E-4125-BACC-FD3BA06B6325}"/>
              </a:ext>
            </a:extLst>
          </p:cNvPr>
          <p:cNvPicPr>
            <a:picLocks noChangeAspect="1"/>
          </p:cNvPicPr>
          <p:nvPr/>
        </p:nvPicPr>
        <p:blipFill rotWithShape="1">
          <a:blip r:embed="rId2"/>
          <a:srcRect l="16132" r="16132" b="-1"/>
          <a:stretch/>
        </p:blipFill>
        <p:spPr>
          <a:xfrm>
            <a:off x="382587" y="478403"/>
            <a:ext cx="3694006" cy="3640251"/>
          </a:xfrm>
          <a:custGeom>
            <a:avLst/>
            <a:gdLst/>
            <a:ahLst/>
            <a:cxnLst/>
            <a:rect l="l" t="t" r="r" b="b"/>
            <a:pathLst>
              <a:path w="5437859" h="5358727">
                <a:moveTo>
                  <a:pt x="2442245" y="12"/>
                </a:moveTo>
                <a:cubicBezTo>
                  <a:pt x="2708249" y="-1139"/>
                  <a:pt x="3417096" y="86121"/>
                  <a:pt x="3772502" y="222641"/>
                </a:cubicBezTo>
                <a:cubicBezTo>
                  <a:pt x="4178135" y="378663"/>
                  <a:pt x="4516888" y="502516"/>
                  <a:pt x="4794198" y="943240"/>
                </a:cubicBezTo>
                <a:cubicBezTo>
                  <a:pt x="5070964" y="1383427"/>
                  <a:pt x="5480948" y="2332430"/>
                  <a:pt x="5434186" y="2864301"/>
                </a:cubicBezTo>
                <a:cubicBezTo>
                  <a:pt x="5387424" y="3395099"/>
                  <a:pt x="5199832" y="3941446"/>
                  <a:pt x="4762661" y="4378953"/>
                </a:cubicBezTo>
                <a:cubicBezTo>
                  <a:pt x="4309722" y="4878654"/>
                  <a:pt x="3935081" y="5128505"/>
                  <a:pt x="3497910" y="5222333"/>
                </a:cubicBezTo>
                <a:cubicBezTo>
                  <a:pt x="3184713" y="5265762"/>
                  <a:pt x="2870973" y="5385861"/>
                  <a:pt x="2557776" y="5353156"/>
                </a:cubicBezTo>
                <a:cubicBezTo>
                  <a:pt x="2244579" y="5320450"/>
                  <a:pt x="1751402" y="5242707"/>
                  <a:pt x="1374043" y="5019128"/>
                </a:cubicBezTo>
                <a:cubicBezTo>
                  <a:pt x="1108696" y="4831472"/>
                  <a:pt x="796586" y="4519963"/>
                  <a:pt x="483933" y="4019189"/>
                </a:cubicBezTo>
                <a:cubicBezTo>
                  <a:pt x="171824" y="3582755"/>
                  <a:pt x="0" y="3082518"/>
                  <a:pt x="0" y="2536171"/>
                </a:cubicBezTo>
                <a:cubicBezTo>
                  <a:pt x="0" y="2411246"/>
                  <a:pt x="296885" y="1177542"/>
                  <a:pt x="749280" y="771132"/>
                </a:cubicBezTo>
                <a:cubicBezTo>
                  <a:pt x="1202764" y="365259"/>
                  <a:pt x="1858520" y="99860"/>
                  <a:pt x="2357678" y="6032"/>
                </a:cubicBezTo>
                <a:cubicBezTo>
                  <a:pt x="2375281" y="2145"/>
                  <a:pt x="2404244" y="176"/>
                  <a:pt x="2442245" y="12"/>
                </a:cubicBezTo>
                <a:close/>
              </a:path>
            </a:pathLst>
          </a:custGeom>
        </p:spPr>
      </p:pic>
      <mc:AlternateContent xmlns:mc="http://schemas.openxmlformats.org/markup-compatibility/2006" xmlns:p14="http://schemas.microsoft.com/office/powerpoint/2010/main">
        <mc:Choice Requires="p14">
          <p:contentPart p14:bwMode="auto" r:id="rId3">
            <p14:nvContentPartPr>
              <p14:cNvPr id="4" name="Ink 3">
                <a:extLst>
                  <a:ext uri="{FF2B5EF4-FFF2-40B4-BE49-F238E27FC236}">
                    <a16:creationId xmlns:a16="http://schemas.microsoft.com/office/drawing/2014/main" id="{E4AC85A0-ADFE-A747-8EA5-C793046562E4}"/>
                  </a:ext>
                </a:extLst>
              </p14:cNvPr>
              <p14:cNvContentPartPr/>
              <p14:nvPr/>
            </p14:nvContentPartPr>
            <p14:xfrm>
              <a:off x="3061050" y="5482906"/>
              <a:ext cx="3960" cy="360"/>
            </p14:xfrm>
          </p:contentPart>
        </mc:Choice>
        <mc:Fallback xmlns="">
          <p:pic>
            <p:nvPicPr>
              <p:cNvPr id="4" name="Ink 3">
                <a:extLst>
                  <a:ext uri="{FF2B5EF4-FFF2-40B4-BE49-F238E27FC236}">
                    <a16:creationId xmlns:a16="http://schemas.microsoft.com/office/drawing/2014/main" id="{E4AC85A0-ADFE-A747-8EA5-C793046562E4}"/>
                  </a:ext>
                </a:extLst>
              </p:cNvPr>
              <p:cNvPicPr/>
              <p:nvPr/>
            </p:nvPicPr>
            <p:blipFill>
              <a:blip r:embed="rId6"/>
              <a:stretch>
                <a:fillRect/>
              </a:stretch>
            </p:blipFill>
            <p:spPr>
              <a:xfrm>
                <a:off x="3052410" y="5473906"/>
                <a:ext cx="216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5" name="Ink 4">
                <a:extLst>
                  <a:ext uri="{FF2B5EF4-FFF2-40B4-BE49-F238E27FC236}">
                    <a16:creationId xmlns:a16="http://schemas.microsoft.com/office/drawing/2014/main" id="{A03369BE-7656-B644-A47F-CF2CFF9EF0EF}"/>
                  </a:ext>
                </a:extLst>
              </p14:cNvPr>
              <p14:cNvContentPartPr/>
              <p14:nvPr/>
            </p14:nvContentPartPr>
            <p14:xfrm>
              <a:off x="4241130" y="6196786"/>
              <a:ext cx="360" cy="360"/>
            </p14:xfrm>
          </p:contentPart>
        </mc:Choice>
        <mc:Fallback xmlns="">
          <p:pic>
            <p:nvPicPr>
              <p:cNvPr id="5" name="Ink 4">
                <a:extLst>
                  <a:ext uri="{FF2B5EF4-FFF2-40B4-BE49-F238E27FC236}">
                    <a16:creationId xmlns:a16="http://schemas.microsoft.com/office/drawing/2014/main" id="{A03369BE-7656-B644-A47F-CF2CFF9EF0EF}"/>
                  </a:ext>
                </a:extLst>
              </p:cNvPr>
              <p:cNvPicPr/>
              <p:nvPr/>
            </p:nvPicPr>
            <p:blipFill>
              <a:blip r:embed="rId6"/>
              <a:stretch>
                <a:fillRect/>
              </a:stretch>
            </p:blipFill>
            <p:spPr>
              <a:xfrm>
                <a:off x="4232130" y="6188146"/>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6" name="Ink 5">
                <a:extLst>
                  <a:ext uri="{FF2B5EF4-FFF2-40B4-BE49-F238E27FC236}">
                    <a16:creationId xmlns:a16="http://schemas.microsoft.com/office/drawing/2014/main" id="{BF7D8045-6D2C-5544-BA4C-30CA6DEB19E3}"/>
                  </a:ext>
                </a:extLst>
              </p14:cNvPr>
              <p14:cNvContentPartPr/>
              <p14:nvPr/>
            </p14:nvContentPartPr>
            <p14:xfrm>
              <a:off x="2844330" y="5410186"/>
              <a:ext cx="4320" cy="4320"/>
            </p14:xfrm>
          </p:contentPart>
        </mc:Choice>
        <mc:Fallback xmlns="">
          <p:pic>
            <p:nvPicPr>
              <p:cNvPr id="6" name="Ink 5">
                <a:extLst>
                  <a:ext uri="{FF2B5EF4-FFF2-40B4-BE49-F238E27FC236}">
                    <a16:creationId xmlns:a16="http://schemas.microsoft.com/office/drawing/2014/main" id="{BF7D8045-6D2C-5544-BA4C-30CA6DEB19E3}"/>
                  </a:ext>
                </a:extLst>
              </p:cNvPr>
              <p:cNvPicPr/>
              <p:nvPr/>
            </p:nvPicPr>
            <p:blipFill>
              <a:blip r:embed="rId6"/>
              <a:stretch>
                <a:fillRect/>
              </a:stretch>
            </p:blipFill>
            <p:spPr>
              <a:xfrm>
                <a:off x="2835330" y="5401546"/>
                <a:ext cx="21960" cy="2196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8" name="Ink 7">
                <a:extLst>
                  <a:ext uri="{FF2B5EF4-FFF2-40B4-BE49-F238E27FC236}">
                    <a16:creationId xmlns:a16="http://schemas.microsoft.com/office/drawing/2014/main" id="{029CAD02-1200-7A46-8784-B9AA7D8CAB9B}"/>
                  </a:ext>
                </a:extLst>
              </p14:cNvPr>
              <p14:cNvContentPartPr/>
              <p14:nvPr/>
            </p14:nvContentPartPr>
            <p14:xfrm>
              <a:off x="2454090" y="4865866"/>
              <a:ext cx="360" cy="360"/>
            </p14:xfrm>
          </p:contentPart>
        </mc:Choice>
        <mc:Fallback xmlns="">
          <p:pic>
            <p:nvPicPr>
              <p:cNvPr id="8" name="Ink 7">
                <a:extLst>
                  <a:ext uri="{FF2B5EF4-FFF2-40B4-BE49-F238E27FC236}">
                    <a16:creationId xmlns:a16="http://schemas.microsoft.com/office/drawing/2014/main" id="{029CAD02-1200-7A46-8784-B9AA7D8CAB9B}"/>
                  </a:ext>
                </a:extLst>
              </p:cNvPr>
              <p:cNvPicPr/>
              <p:nvPr/>
            </p:nvPicPr>
            <p:blipFill>
              <a:blip r:embed="rId6"/>
              <a:stretch>
                <a:fillRect/>
              </a:stretch>
            </p:blipFill>
            <p:spPr>
              <a:xfrm>
                <a:off x="2445450" y="4856866"/>
                <a:ext cx="18000" cy="18000"/>
              </a:xfrm>
              <a:prstGeom prst="rect">
                <a:avLst/>
              </a:prstGeom>
            </p:spPr>
          </p:pic>
        </mc:Fallback>
      </mc:AlternateContent>
      <p:sp>
        <p:nvSpPr>
          <p:cNvPr id="14" name="Heart 13">
            <a:extLst>
              <a:ext uri="{FF2B5EF4-FFF2-40B4-BE49-F238E27FC236}">
                <a16:creationId xmlns:a16="http://schemas.microsoft.com/office/drawing/2014/main" id="{EBD59D09-1D06-2E4A-8C4B-DA390A880BF7}"/>
              </a:ext>
            </a:extLst>
          </p:cNvPr>
          <p:cNvSpPr/>
          <p:nvPr/>
        </p:nvSpPr>
        <p:spPr>
          <a:xfrm>
            <a:off x="5222186" y="4049530"/>
            <a:ext cx="262254" cy="179882"/>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Heart 17">
            <a:extLst>
              <a:ext uri="{FF2B5EF4-FFF2-40B4-BE49-F238E27FC236}">
                <a16:creationId xmlns:a16="http://schemas.microsoft.com/office/drawing/2014/main" id="{96099EC4-ECA4-EA42-9848-B7398645F740}"/>
              </a:ext>
            </a:extLst>
          </p:cNvPr>
          <p:cNvSpPr/>
          <p:nvPr/>
        </p:nvSpPr>
        <p:spPr>
          <a:xfrm>
            <a:off x="6090875" y="5051152"/>
            <a:ext cx="262254" cy="179882"/>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Heart 18">
            <a:extLst>
              <a:ext uri="{FF2B5EF4-FFF2-40B4-BE49-F238E27FC236}">
                <a16:creationId xmlns:a16="http://schemas.microsoft.com/office/drawing/2014/main" id="{26F3A4D6-586C-8C4D-A7DC-3DF3EC9C4B90}"/>
              </a:ext>
            </a:extLst>
          </p:cNvPr>
          <p:cNvSpPr/>
          <p:nvPr/>
        </p:nvSpPr>
        <p:spPr>
          <a:xfrm>
            <a:off x="6771009" y="2154639"/>
            <a:ext cx="262254" cy="179882"/>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Heart 20">
            <a:extLst>
              <a:ext uri="{FF2B5EF4-FFF2-40B4-BE49-F238E27FC236}">
                <a16:creationId xmlns:a16="http://schemas.microsoft.com/office/drawing/2014/main" id="{4CD32978-0136-7A45-8A2B-99A6E3FCA0E6}"/>
              </a:ext>
            </a:extLst>
          </p:cNvPr>
          <p:cNvSpPr/>
          <p:nvPr/>
        </p:nvSpPr>
        <p:spPr>
          <a:xfrm>
            <a:off x="9494969" y="2142111"/>
            <a:ext cx="262254" cy="179882"/>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Heart 21">
            <a:extLst>
              <a:ext uri="{FF2B5EF4-FFF2-40B4-BE49-F238E27FC236}">
                <a16:creationId xmlns:a16="http://schemas.microsoft.com/office/drawing/2014/main" id="{305B5F95-5F5E-4544-A15B-06729F9FC92E}"/>
              </a:ext>
            </a:extLst>
          </p:cNvPr>
          <p:cNvSpPr/>
          <p:nvPr/>
        </p:nvSpPr>
        <p:spPr>
          <a:xfrm>
            <a:off x="9652600" y="5653706"/>
            <a:ext cx="262254" cy="179882"/>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Heart 22">
            <a:extLst>
              <a:ext uri="{FF2B5EF4-FFF2-40B4-BE49-F238E27FC236}">
                <a16:creationId xmlns:a16="http://schemas.microsoft.com/office/drawing/2014/main" id="{EDCD4B1B-9350-4245-8BC2-5E2C91CD8038}"/>
              </a:ext>
            </a:extLst>
          </p:cNvPr>
          <p:cNvSpPr/>
          <p:nvPr/>
        </p:nvSpPr>
        <p:spPr>
          <a:xfrm>
            <a:off x="7167887" y="5757245"/>
            <a:ext cx="262254" cy="179882"/>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Heart 23">
            <a:extLst>
              <a:ext uri="{FF2B5EF4-FFF2-40B4-BE49-F238E27FC236}">
                <a16:creationId xmlns:a16="http://schemas.microsoft.com/office/drawing/2014/main" id="{06ED6DA4-91BF-0240-8CF3-124EDBD52004}"/>
              </a:ext>
            </a:extLst>
          </p:cNvPr>
          <p:cNvSpPr/>
          <p:nvPr/>
        </p:nvSpPr>
        <p:spPr>
          <a:xfrm>
            <a:off x="10629727" y="4861403"/>
            <a:ext cx="262254" cy="179882"/>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Heart 25">
            <a:extLst>
              <a:ext uri="{FF2B5EF4-FFF2-40B4-BE49-F238E27FC236}">
                <a16:creationId xmlns:a16="http://schemas.microsoft.com/office/drawing/2014/main" id="{4F1C2247-E836-254D-8CB7-613B27F1E7EB}"/>
              </a:ext>
            </a:extLst>
          </p:cNvPr>
          <p:cNvSpPr/>
          <p:nvPr/>
        </p:nvSpPr>
        <p:spPr>
          <a:xfrm>
            <a:off x="11120874" y="3959589"/>
            <a:ext cx="262254" cy="179882"/>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96C5BD38-06FA-3344-84A4-7950B1A0D638}"/>
              </a:ext>
            </a:extLst>
          </p:cNvPr>
          <p:cNvPicPr>
            <a:picLocks noChangeAspect="1"/>
          </p:cNvPicPr>
          <p:nvPr/>
        </p:nvPicPr>
        <p:blipFill>
          <a:blip r:embed="rId10"/>
          <a:stretch>
            <a:fillRect/>
          </a:stretch>
        </p:blipFill>
        <p:spPr>
          <a:xfrm>
            <a:off x="8115409" y="1815133"/>
            <a:ext cx="292100" cy="203200"/>
          </a:xfrm>
          <a:prstGeom prst="rect">
            <a:avLst/>
          </a:prstGeom>
        </p:spPr>
      </p:pic>
      <p:sp>
        <p:nvSpPr>
          <p:cNvPr id="28" name="Heart 27">
            <a:extLst>
              <a:ext uri="{FF2B5EF4-FFF2-40B4-BE49-F238E27FC236}">
                <a16:creationId xmlns:a16="http://schemas.microsoft.com/office/drawing/2014/main" id="{825D66E9-87A3-8346-8C02-19FC53EB6DDF}"/>
              </a:ext>
            </a:extLst>
          </p:cNvPr>
          <p:cNvSpPr/>
          <p:nvPr/>
        </p:nvSpPr>
        <p:spPr>
          <a:xfrm>
            <a:off x="5680116" y="2771336"/>
            <a:ext cx="262254" cy="179882"/>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Heart 28">
            <a:extLst>
              <a:ext uri="{FF2B5EF4-FFF2-40B4-BE49-F238E27FC236}">
                <a16:creationId xmlns:a16="http://schemas.microsoft.com/office/drawing/2014/main" id="{80B99894-A071-5D49-9792-FE12FD6390AB}"/>
              </a:ext>
            </a:extLst>
          </p:cNvPr>
          <p:cNvSpPr/>
          <p:nvPr/>
        </p:nvSpPr>
        <p:spPr>
          <a:xfrm>
            <a:off x="10613047" y="2950834"/>
            <a:ext cx="262254" cy="179882"/>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Heart 29">
            <a:extLst>
              <a:ext uri="{FF2B5EF4-FFF2-40B4-BE49-F238E27FC236}">
                <a16:creationId xmlns:a16="http://schemas.microsoft.com/office/drawing/2014/main" id="{0F712717-9836-7B48-8B17-B8CF59909B7D}"/>
              </a:ext>
            </a:extLst>
          </p:cNvPr>
          <p:cNvSpPr/>
          <p:nvPr/>
        </p:nvSpPr>
        <p:spPr>
          <a:xfrm>
            <a:off x="8345951" y="5937127"/>
            <a:ext cx="262254" cy="179882"/>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767630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4100" name="Rectangle 70">
            <a:extLst>
              <a:ext uri="{FF2B5EF4-FFF2-40B4-BE49-F238E27FC236}">
                <a16:creationId xmlns:a16="http://schemas.microsoft.com/office/drawing/2014/main" id="{438E27F7-3F29-47F0-B30F-585059182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01" name="Rectangle 72">
            <a:extLst>
              <a:ext uri="{FF2B5EF4-FFF2-40B4-BE49-F238E27FC236}">
                <a16:creationId xmlns:a16="http://schemas.microsoft.com/office/drawing/2014/main" id="{6B16CD8D-2899-43D9-995B-DD1278D6B5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5" name="Freeform: Shape 74">
            <a:extLst>
              <a:ext uri="{FF2B5EF4-FFF2-40B4-BE49-F238E27FC236}">
                <a16:creationId xmlns:a16="http://schemas.microsoft.com/office/drawing/2014/main" id="{7F38A32B-CAD5-4D19-8E90-F63EB6902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342615" y="342615"/>
            <a:ext cx="6858000" cy="6172768"/>
          </a:xfrm>
          <a:custGeom>
            <a:avLst/>
            <a:gdLst>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4440498 w 6858000"/>
              <a:gd name="connsiteY4" fmla="*/ 5734742 h 5780582"/>
              <a:gd name="connsiteX5" fmla="*/ 582209 w 6858000"/>
              <a:gd name="connsiteY5" fmla="*/ 4121983 h 5780582"/>
              <a:gd name="connsiteX6" fmla="*/ 73548 w 6858000"/>
              <a:gd name="connsiteY6" fmla="*/ 3184291 h 5780582"/>
              <a:gd name="connsiteX7" fmla="*/ 0 w 6858000"/>
              <a:gd name="connsiteY7" fmla="*/ 2994994 h 5780582"/>
              <a:gd name="connsiteX8" fmla="*/ 0 w 6858000"/>
              <a:gd name="connsiteY8" fmla="*/ 0 h 5780582"/>
              <a:gd name="connsiteX0" fmla="*/ 6858000 w 6858000"/>
              <a:gd name="connsiteY0" fmla="*/ 0 h 5878098"/>
              <a:gd name="connsiteX1" fmla="*/ 6858000 w 6858000"/>
              <a:gd name="connsiteY1" fmla="*/ 5780582 h 5878098"/>
              <a:gd name="connsiteX2" fmla="*/ 6766523 w 6858000"/>
              <a:gd name="connsiteY2" fmla="*/ 5777266 h 5878098"/>
              <a:gd name="connsiteX3" fmla="*/ 5437222 w 6858000"/>
              <a:gd name="connsiteY3" fmla="*/ 5734742 h 5878098"/>
              <a:gd name="connsiteX4" fmla="*/ 4440498 w 6858000"/>
              <a:gd name="connsiteY4" fmla="*/ 5734742 h 5878098"/>
              <a:gd name="connsiteX5" fmla="*/ 582209 w 6858000"/>
              <a:gd name="connsiteY5" fmla="*/ 4121983 h 5878098"/>
              <a:gd name="connsiteX6" fmla="*/ 73548 w 6858000"/>
              <a:gd name="connsiteY6" fmla="*/ 3184291 h 5878098"/>
              <a:gd name="connsiteX7" fmla="*/ 0 w 6858000"/>
              <a:gd name="connsiteY7" fmla="*/ 2994994 h 5878098"/>
              <a:gd name="connsiteX8" fmla="*/ 0 w 6858000"/>
              <a:gd name="connsiteY8" fmla="*/ 0 h 5878098"/>
              <a:gd name="connsiteX9" fmla="*/ 6858000 w 6858000"/>
              <a:gd name="connsiteY9" fmla="*/ 0 h 5878098"/>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73548 w 6858000"/>
              <a:gd name="connsiteY6" fmla="*/ 3184291 h 5780582"/>
              <a:gd name="connsiteX7" fmla="*/ 0 w 6858000"/>
              <a:gd name="connsiteY7" fmla="*/ 2994994 h 5780582"/>
              <a:gd name="connsiteX8" fmla="*/ 0 w 6858000"/>
              <a:gd name="connsiteY8" fmla="*/ 0 h 5780582"/>
              <a:gd name="connsiteX9" fmla="*/ 6858000 w 6858000"/>
              <a:gd name="connsiteY9"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73548 w 6858000"/>
              <a:gd name="connsiteY6" fmla="*/ 3184291 h 5780582"/>
              <a:gd name="connsiteX7" fmla="*/ 0 w 6858000"/>
              <a:gd name="connsiteY7" fmla="*/ 2994994 h 5780582"/>
              <a:gd name="connsiteX8" fmla="*/ 0 w 6858000"/>
              <a:gd name="connsiteY8" fmla="*/ 0 h 5780582"/>
              <a:gd name="connsiteX9" fmla="*/ 6858000 w 6858000"/>
              <a:gd name="connsiteY9"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73548 w 6858000"/>
              <a:gd name="connsiteY6" fmla="*/ 3184291 h 5780582"/>
              <a:gd name="connsiteX7" fmla="*/ 0 w 6858000"/>
              <a:gd name="connsiteY7" fmla="*/ 2994994 h 5780582"/>
              <a:gd name="connsiteX8" fmla="*/ 0 w 6858000"/>
              <a:gd name="connsiteY8" fmla="*/ 0 h 5780582"/>
              <a:gd name="connsiteX9" fmla="*/ 6858000 w 6858000"/>
              <a:gd name="connsiteY9"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0 w 6858000"/>
              <a:gd name="connsiteY6" fmla="*/ 2994994 h 5780582"/>
              <a:gd name="connsiteX7" fmla="*/ 0 w 6858000"/>
              <a:gd name="connsiteY7" fmla="*/ 0 h 5780582"/>
              <a:gd name="connsiteX8" fmla="*/ 6858000 w 6858000"/>
              <a:gd name="connsiteY8"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0 w 6858000"/>
              <a:gd name="connsiteY6" fmla="*/ 2994994 h 5780582"/>
              <a:gd name="connsiteX7" fmla="*/ 0 w 6858000"/>
              <a:gd name="connsiteY7" fmla="*/ 0 h 5780582"/>
              <a:gd name="connsiteX8" fmla="*/ 6858000 w 6858000"/>
              <a:gd name="connsiteY8"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959581 w 6858000"/>
              <a:gd name="connsiteY5" fmla="*/ 4373609 h 5780582"/>
              <a:gd name="connsiteX6" fmla="*/ 0 w 6858000"/>
              <a:gd name="connsiteY6" fmla="*/ 2994994 h 5780582"/>
              <a:gd name="connsiteX7" fmla="*/ 0 w 6858000"/>
              <a:gd name="connsiteY7" fmla="*/ 0 h 5780582"/>
              <a:gd name="connsiteX8" fmla="*/ 6858000 w 6858000"/>
              <a:gd name="connsiteY8"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3010841 w 6858000"/>
              <a:gd name="connsiteY3" fmla="*/ 5469518 h 5780582"/>
              <a:gd name="connsiteX4" fmla="*/ 959581 w 6858000"/>
              <a:gd name="connsiteY4" fmla="*/ 4373609 h 5780582"/>
              <a:gd name="connsiteX5" fmla="*/ 0 w 6858000"/>
              <a:gd name="connsiteY5" fmla="*/ 2994994 h 5780582"/>
              <a:gd name="connsiteX6" fmla="*/ 0 w 6858000"/>
              <a:gd name="connsiteY6" fmla="*/ 0 h 5780582"/>
              <a:gd name="connsiteX7" fmla="*/ 6858000 w 6858000"/>
              <a:gd name="connsiteY7" fmla="*/ 0 h 5780582"/>
              <a:gd name="connsiteX0" fmla="*/ 6858000 w 6858000"/>
              <a:gd name="connsiteY0" fmla="*/ 0 h 5780582"/>
              <a:gd name="connsiteX1" fmla="*/ 6858000 w 6858000"/>
              <a:gd name="connsiteY1" fmla="*/ 5780582 h 5780582"/>
              <a:gd name="connsiteX2" fmla="*/ 3010841 w 6858000"/>
              <a:gd name="connsiteY2" fmla="*/ 5469518 h 5780582"/>
              <a:gd name="connsiteX3" fmla="*/ 959581 w 6858000"/>
              <a:gd name="connsiteY3" fmla="*/ 4373609 h 5780582"/>
              <a:gd name="connsiteX4" fmla="*/ 0 w 6858000"/>
              <a:gd name="connsiteY4" fmla="*/ 2994994 h 5780582"/>
              <a:gd name="connsiteX5" fmla="*/ 0 w 6858000"/>
              <a:gd name="connsiteY5" fmla="*/ 0 h 5780582"/>
              <a:gd name="connsiteX6" fmla="*/ 6858000 w 6858000"/>
              <a:gd name="connsiteY6" fmla="*/ 0 h 5780582"/>
              <a:gd name="connsiteX0" fmla="*/ 6858000 w 6858000"/>
              <a:gd name="connsiteY0" fmla="*/ 0 h 5780582"/>
              <a:gd name="connsiteX1" fmla="*/ 6858000 w 6858000"/>
              <a:gd name="connsiteY1" fmla="*/ 5780582 h 5780582"/>
              <a:gd name="connsiteX2" fmla="*/ 3010841 w 6858000"/>
              <a:gd name="connsiteY2" fmla="*/ 5469518 h 5780582"/>
              <a:gd name="connsiteX3" fmla="*/ 959581 w 6858000"/>
              <a:gd name="connsiteY3" fmla="*/ 4373609 h 5780582"/>
              <a:gd name="connsiteX4" fmla="*/ 0 w 6858000"/>
              <a:gd name="connsiteY4" fmla="*/ 2994994 h 5780582"/>
              <a:gd name="connsiteX5" fmla="*/ 0 w 6858000"/>
              <a:gd name="connsiteY5" fmla="*/ 0 h 5780582"/>
              <a:gd name="connsiteX6" fmla="*/ 6858000 w 6858000"/>
              <a:gd name="connsiteY6" fmla="*/ 0 h 5780582"/>
              <a:gd name="connsiteX0" fmla="*/ 6858000 w 6858000"/>
              <a:gd name="connsiteY0" fmla="*/ 0 h 5780582"/>
              <a:gd name="connsiteX1" fmla="*/ 6858000 w 6858000"/>
              <a:gd name="connsiteY1" fmla="*/ 5780582 h 5780582"/>
              <a:gd name="connsiteX2" fmla="*/ 3010841 w 6858000"/>
              <a:gd name="connsiteY2" fmla="*/ 5469518 h 5780582"/>
              <a:gd name="connsiteX3" fmla="*/ 959581 w 6858000"/>
              <a:gd name="connsiteY3" fmla="*/ 4373609 h 5780582"/>
              <a:gd name="connsiteX4" fmla="*/ 0 w 6858000"/>
              <a:gd name="connsiteY4" fmla="*/ 2994994 h 5780582"/>
              <a:gd name="connsiteX5" fmla="*/ 0 w 6858000"/>
              <a:gd name="connsiteY5" fmla="*/ 0 h 5780582"/>
              <a:gd name="connsiteX6" fmla="*/ 6858000 w 6858000"/>
              <a:gd name="connsiteY6" fmla="*/ 0 h 5780582"/>
              <a:gd name="connsiteX0" fmla="*/ 6858000 w 6858000"/>
              <a:gd name="connsiteY0" fmla="*/ 0 h 5780582"/>
              <a:gd name="connsiteX1" fmla="*/ 6858000 w 6858000"/>
              <a:gd name="connsiteY1" fmla="*/ 5780582 h 5780582"/>
              <a:gd name="connsiteX2" fmla="*/ 3264841 w 6858000"/>
              <a:gd name="connsiteY2" fmla="*/ 5442316 h 5780582"/>
              <a:gd name="connsiteX3" fmla="*/ 959581 w 6858000"/>
              <a:gd name="connsiteY3" fmla="*/ 4373609 h 5780582"/>
              <a:gd name="connsiteX4" fmla="*/ 0 w 6858000"/>
              <a:gd name="connsiteY4" fmla="*/ 2994994 h 5780582"/>
              <a:gd name="connsiteX5" fmla="*/ 0 w 6858000"/>
              <a:gd name="connsiteY5" fmla="*/ 0 h 5780582"/>
              <a:gd name="connsiteX6" fmla="*/ 6858000 w 6858000"/>
              <a:gd name="connsiteY6" fmla="*/ 0 h 5780582"/>
              <a:gd name="connsiteX0" fmla="*/ 6858000 w 6858000"/>
              <a:gd name="connsiteY0" fmla="*/ 0 h 5784516"/>
              <a:gd name="connsiteX1" fmla="*/ 6858000 w 6858000"/>
              <a:gd name="connsiteY1" fmla="*/ 5780582 h 5784516"/>
              <a:gd name="connsiteX2" fmla="*/ 3264841 w 6858000"/>
              <a:gd name="connsiteY2" fmla="*/ 5442316 h 5784516"/>
              <a:gd name="connsiteX3" fmla="*/ 959581 w 6858000"/>
              <a:gd name="connsiteY3" fmla="*/ 4373609 h 5784516"/>
              <a:gd name="connsiteX4" fmla="*/ 0 w 6858000"/>
              <a:gd name="connsiteY4" fmla="*/ 2994994 h 5784516"/>
              <a:gd name="connsiteX5" fmla="*/ 0 w 6858000"/>
              <a:gd name="connsiteY5" fmla="*/ 0 h 5784516"/>
              <a:gd name="connsiteX6" fmla="*/ 6858000 w 6858000"/>
              <a:gd name="connsiteY6" fmla="*/ 0 h 5784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58000" h="5784516">
                <a:moveTo>
                  <a:pt x="6858000" y="0"/>
                </a:moveTo>
                <a:lnTo>
                  <a:pt x="6858000" y="5780582"/>
                </a:lnTo>
                <a:cubicBezTo>
                  <a:pt x="4704756" y="5812908"/>
                  <a:pt x="4198884" y="5641214"/>
                  <a:pt x="3264841" y="5442316"/>
                </a:cubicBezTo>
                <a:cubicBezTo>
                  <a:pt x="2330798" y="5243418"/>
                  <a:pt x="1503721" y="4781496"/>
                  <a:pt x="959581" y="4373609"/>
                </a:cubicBezTo>
                <a:cubicBezTo>
                  <a:pt x="415441" y="3965722"/>
                  <a:pt x="198635" y="3573180"/>
                  <a:pt x="0" y="2994994"/>
                </a:cubicBezTo>
                <a:lnTo>
                  <a:pt x="0" y="0"/>
                </a:lnTo>
                <a:lnTo>
                  <a:pt x="6858000" y="0"/>
                </a:lnTo>
                <a:close/>
              </a:path>
            </a:pathLst>
          </a:custGeom>
          <a:ln>
            <a:noFill/>
          </a:ln>
        </p:spPr>
        <p:txBody>
          <a:bodyPr vert="horz" wrap="square" lIns="91440" tIns="45720" rIns="91440" bIns="45720" numCol="1" anchor="t" anchorCtr="0" compatLnSpc="1">
            <a:prstTxWarp prst="textNoShape">
              <a:avLst/>
            </a:prstTxWarp>
            <a:noAutofit/>
          </a:bodyPr>
          <a:lstStyle/>
          <a:p>
            <a:endParaRPr lang="en-US"/>
          </a:p>
        </p:txBody>
      </p:sp>
      <p:sp>
        <p:nvSpPr>
          <p:cNvPr id="2" name="Title 1">
            <a:extLst>
              <a:ext uri="{FF2B5EF4-FFF2-40B4-BE49-F238E27FC236}">
                <a16:creationId xmlns:a16="http://schemas.microsoft.com/office/drawing/2014/main" id="{FD8E9872-471C-9B47-95EB-99B9EEE667CA}"/>
              </a:ext>
            </a:extLst>
          </p:cNvPr>
          <p:cNvSpPr>
            <a:spLocks noGrp="1"/>
          </p:cNvSpPr>
          <p:nvPr>
            <p:ph type="title"/>
          </p:nvPr>
        </p:nvSpPr>
        <p:spPr>
          <a:xfrm>
            <a:off x="720000" y="619201"/>
            <a:ext cx="5003800" cy="1477328"/>
          </a:xfrm>
        </p:spPr>
        <p:txBody>
          <a:bodyPr>
            <a:normAutofit/>
          </a:bodyPr>
          <a:lstStyle/>
          <a:p>
            <a:r>
              <a:rPr lang="en-US" sz="3200" dirty="0"/>
              <a:t>Famous Quotes of Teamwork</a:t>
            </a:r>
          </a:p>
        </p:txBody>
      </p:sp>
      <p:sp>
        <p:nvSpPr>
          <p:cNvPr id="3" name="Content Placeholder 2">
            <a:extLst>
              <a:ext uri="{FF2B5EF4-FFF2-40B4-BE49-F238E27FC236}">
                <a16:creationId xmlns:a16="http://schemas.microsoft.com/office/drawing/2014/main" id="{BF4B64EF-FA8C-DC42-BF9D-0122295C9B70}"/>
              </a:ext>
            </a:extLst>
          </p:cNvPr>
          <p:cNvSpPr>
            <a:spLocks noGrp="1"/>
          </p:cNvSpPr>
          <p:nvPr>
            <p:ph idx="1"/>
          </p:nvPr>
        </p:nvSpPr>
        <p:spPr>
          <a:xfrm>
            <a:off x="4403591" y="809336"/>
            <a:ext cx="7582984" cy="5619599"/>
          </a:xfrm>
        </p:spPr>
        <p:txBody>
          <a:bodyPr>
            <a:normAutofit fontScale="92500" lnSpcReduction="20000"/>
          </a:bodyPr>
          <a:lstStyle/>
          <a:p>
            <a:pPr marL="0" indent="0">
              <a:buNone/>
            </a:pPr>
            <a:r>
              <a:rPr lang="en-US" dirty="0"/>
              <a:t>5. “Talent wins games, but teamwork and intelligence win championships.”</a:t>
            </a:r>
          </a:p>
          <a:p>
            <a:pPr marL="0" indent="0">
              <a:buNone/>
            </a:pPr>
            <a:r>
              <a:rPr lang="en-US" b="1" dirty="0"/>
              <a:t>				-Michael Jordan</a:t>
            </a:r>
            <a:endParaRPr lang="en-US" dirty="0"/>
          </a:p>
          <a:p>
            <a:pPr marL="0" indent="0">
              <a:buNone/>
            </a:pPr>
            <a:r>
              <a:rPr lang="en-US" dirty="0"/>
              <a:t>6.  “Teamwork is the ability to work together toward a common vision. The ability to direct individual accomplishments toward organizational objectives. It is the fuel that allows common people to attain uncommon results.”</a:t>
            </a:r>
          </a:p>
          <a:p>
            <a:pPr marL="0" indent="0">
              <a:buNone/>
            </a:pPr>
            <a:r>
              <a:rPr lang="en-US" b="1" dirty="0"/>
              <a:t>				-Andrew Carnegie</a:t>
            </a:r>
            <a:endParaRPr lang="en-US" dirty="0"/>
          </a:p>
          <a:p>
            <a:pPr marL="0" indent="0">
              <a:buNone/>
            </a:pPr>
            <a:r>
              <a:rPr lang="en-US" dirty="0"/>
              <a:t>7.  “You don’t need a new plan for next year. You need a commitment.”</a:t>
            </a:r>
          </a:p>
          <a:p>
            <a:pPr marL="0" indent="0">
              <a:buNone/>
            </a:pPr>
            <a:r>
              <a:rPr lang="en-US" b="1" dirty="0"/>
              <a:t>				-Seth Godin</a:t>
            </a:r>
          </a:p>
          <a:p>
            <a:pPr marL="0" indent="0">
              <a:buNone/>
            </a:pPr>
            <a:r>
              <a:rPr lang="en-US" dirty="0"/>
              <a:t>8.  “None of us, including me, ever do great things. But we can all do small things, with great love, and together we can do something wonderful.”</a:t>
            </a:r>
          </a:p>
          <a:p>
            <a:pPr marL="0" indent="0">
              <a:buNone/>
            </a:pPr>
            <a:r>
              <a:rPr lang="en-US" b="1" dirty="0"/>
              <a:t>				-Mother Teresa</a:t>
            </a:r>
            <a:endParaRPr lang="en-US" dirty="0"/>
          </a:p>
          <a:p>
            <a:endParaRPr lang="en-US" dirty="0"/>
          </a:p>
        </p:txBody>
      </p:sp>
    </p:spTree>
    <p:extLst>
      <p:ext uri="{BB962C8B-B14F-4D97-AF65-F5344CB8AC3E}">
        <p14:creationId xmlns:p14="http://schemas.microsoft.com/office/powerpoint/2010/main" val="3961793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8E27F7-3F29-47F0-B30F-585059182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B16CD8D-2899-43D9-995B-DD1278D6B5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Freeform: Shape 12">
            <a:extLst>
              <a:ext uri="{FF2B5EF4-FFF2-40B4-BE49-F238E27FC236}">
                <a16:creationId xmlns:a16="http://schemas.microsoft.com/office/drawing/2014/main" id="{7F38A32B-CAD5-4D19-8E90-F63EB6902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342615" y="342615"/>
            <a:ext cx="6858000" cy="6172768"/>
          </a:xfrm>
          <a:custGeom>
            <a:avLst/>
            <a:gdLst>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4440498 w 6858000"/>
              <a:gd name="connsiteY4" fmla="*/ 5734742 h 5780582"/>
              <a:gd name="connsiteX5" fmla="*/ 582209 w 6858000"/>
              <a:gd name="connsiteY5" fmla="*/ 4121983 h 5780582"/>
              <a:gd name="connsiteX6" fmla="*/ 73548 w 6858000"/>
              <a:gd name="connsiteY6" fmla="*/ 3184291 h 5780582"/>
              <a:gd name="connsiteX7" fmla="*/ 0 w 6858000"/>
              <a:gd name="connsiteY7" fmla="*/ 2994994 h 5780582"/>
              <a:gd name="connsiteX8" fmla="*/ 0 w 6858000"/>
              <a:gd name="connsiteY8" fmla="*/ 0 h 5780582"/>
              <a:gd name="connsiteX0" fmla="*/ 6858000 w 6858000"/>
              <a:gd name="connsiteY0" fmla="*/ 0 h 5878098"/>
              <a:gd name="connsiteX1" fmla="*/ 6858000 w 6858000"/>
              <a:gd name="connsiteY1" fmla="*/ 5780582 h 5878098"/>
              <a:gd name="connsiteX2" fmla="*/ 6766523 w 6858000"/>
              <a:gd name="connsiteY2" fmla="*/ 5777266 h 5878098"/>
              <a:gd name="connsiteX3" fmla="*/ 5437222 w 6858000"/>
              <a:gd name="connsiteY3" fmla="*/ 5734742 h 5878098"/>
              <a:gd name="connsiteX4" fmla="*/ 4440498 w 6858000"/>
              <a:gd name="connsiteY4" fmla="*/ 5734742 h 5878098"/>
              <a:gd name="connsiteX5" fmla="*/ 582209 w 6858000"/>
              <a:gd name="connsiteY5" fmla="*/ 4121983 h 5878098"/>
              <a:gd name="connsiteX6" fmla="*/ 73548 w 6858000"/>
              <a:gd name="connsiteY6" fmla="*/ 3184291 h 5878098"/>
              <a:gd name="connsiteX7" fmla="*/ 0 w 6858000"/>
              <a:gd name="connsiteY7" fmla="*/ 2994994 h 5878098"/>
              <a:gd name="connsiteX8" fmla="*/ 0 w 6858000"/>
              <a:gd name="connsiteY8" fmla="*/ 0 h 5878098"/>
              <a:gd name="connsiteX9" fmla="*/ 6858000 w 6858000"/>
              <a:gd name="connsiteY9" fmla="*/ 0 h 5878098"/>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73548 w 6858000"/>
              <a:gd name="connsiteY6" fmla="*/ 3184291 h 5780582"/>
              <a:gd name="connsiteX7" fmla="*/ 0 w 6858000"/>
              <a:gd name="connsiteY7" fmla="*/ 2994994 h 5780582"/>
              <a:gd name="connsiteX8" fmla="*/ 0 w 6858000"/>
              <a:gd name="connsiteY8" fmla="*/ 0 h 5780582"/>
              <a:gd name="connsiteX9" fmla="*/ 6858000 w 6858000"/>
              <a:gd name="connsiteY9"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73548 w 6858000"/>
              <a:gd name="connsiteY6" fmla="*/ 3184291 h 5780582"/>
              <a:gd name="connsiteX7" fmla="*/ 0 w 6858000"/>
              <a:gd name="connsiteY7" fmla="*/ 2994994 h 5780582"/>
              <a:gd name="connsiteX8" fmla="*/ 0 w 6858000"/>
              <a:gd name="connsiteY8" fmla="*/ 0 h 5780582"/>
              <a:gd name="connsiteX9" fmla="*/ 6858000 w 6858000"/>
              <a:gd name="connsiteY9"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73548 w 6858000"/>
              <a:gd name="connsiteY6" fmla="*/ 3184291 h 5780582"/>
              <a:gd name="connsiteX7" fmla="*/ 0 w 6858000"/>
              <a:gd name="connsiteY7" fmla="*/ 2994994 h 5780582"/>
              <a:gd name="connsiteX8" fmla="*/ 0 w 6858000"/>
              <a:gd name="connsiteY8" fmla="*/ 0 h 5780582"/>
              <a:gd name="connsiteX9" fmla="*/ 6858000 w 6858000"/>
              <a:gd name="connsiteY9"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0 w 6858000"/>
              <a:gd name="connsiteY6" fmla="*/ 2994994 h 5780582"/>
              <a:gd name="connsiteX7" fmla="*/ 0 w 6858000"/>
              <a:gd name="connsiteY7" fmla="*/ 0 h 5780582"/>
              <a:gd name="connsiteX8" fmla="*/ 6858000 w 6858000"/>
              <a:gd name="connsiteY8"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0 w 6858000"/>
              <a:gd name="connsiteY6" fmla="*/ 2994994 h 5780582"/>
              <a:gd name="connsiteX7" fmla="*/ 0 w 6858000"/>
              <a:gd name="connsiteY7" fmla="*/ 0 h 5780582"/>
              <a:gd name="connsiteX8" fmla="*/ 6858000 w 6858000"/>
              <a:gd name="connsiteY8"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959581 w 6858000"/>
              <a:gd name="connsiteY5" fmla="*/ 4373609 h 5780582"/>
              <a:gd name="connsiteX6" fmla="*/ 0 w 6858000"/>
              <a:gd name="connsiteY6" fmla="*/ 2994994 h 5780582"/>
              <a:gd name="connsiteX7" fmla="*/ 0 w 6858000"/>
              <a:gd name="connsiteY7" fmla="*/ 0 h 5780582"/>
              <a:gd name="connsiteX8" fmla="*/ 6858000 w 6858000"/>
              <a:gd name="connsiteY8"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3010841 w 6858000"/>
              <a:gd name="connsiteY3" fmla="*/ 5469518 h 5780582"/>
              <a:gd name="connsiteX4" fmla="*/ 959581 w 6858000"/>
              <a:gd name="connsiteY4" fmla="*/ 4373609 h 5780582"/>
              <a:gd name="connsiteX5" fmla="*/ 0 w 6858000"/>
              <a:gd name="connsiteY5" fmla="*/ 2994994 h 5780582"/>
              <a:gd name="connsiteX6" fmla="*/ 0 w 6858000"/>
              <a:gd name="connsiteY6" fmla="*/ 0 h 5780582"/>
              <a:gd name="connsiteX7" fmla="*/ 6858000 w 6858000"/>
              <a:gd name="connsiteY7" fmla="*/ 0 h 5780582"/>
              <a:gd name="connsiteX0" fmla="*/ 6858000 w 6858000"/>
              <a:gd name="connsiteY0" fmla="*/ 0 h 5780582"/>
              <a:gd name="connsiteX1" fmla="*/ 6858000 w 6858000"/>
              <a:gd name="connsiteY1" fmla="*/ 5780582 h 5780582"/>
              <a:gd name="connsiteX2" fmla="*/ 3010841 w 6858000"/>
              <a:gd name="connsiteY2" fmla="*/ 5469518 h 5780582"/>
              <a:gd name="connsiteX3" fmla="*/ 959581 w 6858000"/>
              <a:gd name="connsiteY3" fmla="*/ 4373609 h 5780582"/>
              <a:gd name="connsiteX4" fmla="*/ 0 w 6858000"/>
              <a:gd name="connsiteY4" fmla="*/ 2994994 h 5780582"/>
              <a:gd name="connsiteX5" fmla="*/ 0 w 6858000"/>
              <a:gd name="connsiteY5" fmla="*/ 0 h 5780582"/>
              <a:gd name="connsiteX6" fmla="*/ 6858000 w 6858000"/>
              <a:gd name="connsiteY6" fmla="*/ 0 h 5780582"/>
              <a:gd name="connsiteX0" fmla="*/ 6858000 w 6858000"/>
              <a:gd name="connsiteY0" fmla="*/ 0 h 5780582"/>
              <a:gd name="connsiteX1" fmla="*/ 6858000 w 6858000"/>
              <a:gd name="connsiteY1" fmla="*/ 5780582 h 5780582"/>
              <a:gd name="connsiteX2" fmla="*/ 3010841 w 6858000"/>
              <a:gd name="connsiteY2" fmla="*/ 5469518 h 5780582"/>
              <a:gd name="connsiteX3" fmla="*/ 959581 w 6858000"/>
              <a:gd name="connsiteY3" fmla="*/ 4373609 h 5780582"/>
              <a:gd name="connsiteX4" fmla="*/ 0 w 6858000"/>
              <a:gd name="connsiteY4" fmla="*/ 2994994 h 5780582"/>
              <a:gd name="connsiteX5" fmla="*/ 0 w 6858000"/>
              <a:gd name="connsiteY5" fmla="*/ 0 h 5780582"/>
              <a:gd name="connsiteX6" fmla="*/ 6858000 w 6858000"/>
              <a:gd name="connsiteY6" fmla="*/ 0 h 5780582"/>
              <a:gd name="connsiteX0" fmla="*/ 6858000 w 6858000"/>
              <a:gd name="connsiteY0" fmla="*/ 0 h 5780582"/>
              <a:gd name="connsiteX1" fmla="*/ 6858000 w 6858000"/>
              <a:gd name="connsiteY1" fmla="*/ 5780582 h 5780582"/>
              <a:gd name="connsiteX2" fmla="*/ 3010841 w 6858000"/>
              <a:gd name="connsiteY2" fmla="*/ 5469518 h 5780582"/>
              <a:gd name="connsiteX3" fmla="*/ 959581 w 6858000"/>
              <a:gd name="connsiteY3" fmla="*/ 4373609 h 5780582"/>
              <a:gd name="connsiteX4" fmla="*/ 0 w 6858000"/>
              <a:gd name="connsiteY4" fmla="*/ 2994994 h 5780582"/>
              <a:gd name="connsiteX5" fmla="*/ 0 w 6858000"/>
              <a:gd name="connsiteY5" fmla="*/ 0 h 5780582"/>
              <a:gd name="connsiteX6" fmla="*/ 6858000 w 6858000"/>
              <a:gd name="connsiteY6" fmla="*/ 0 h 5780582"/>
              <a:gd name="connsiteX0" fmla="*/ 6858000 w 6858000"/>
              <a:gd name="connsiteY0" fmla="*/ 0 h 5780582"/>
              <a:gd name="connsiteX1" fmla="*/ 6858000 w 6858000"/>
              <a:gd name="connsiteY1" fmla="*/ 5780582 h 5780582"/>
              <a:gd name="connsiteX2" fmla="*/ 3264841 w 6858000"/>
              <a:gd name="connsiteY2" fmla="*/ 5442316 h 5780582"/>
              <a:gd name="connsiteX3" fmla="*/ 959581 w 6858000"/>
              <a:gd name="connsiteY3" fmla="*/ 4373609 h 5780582"/>
              <a:gd name="connsiteX4" fmla="*/ 0 w 6858000"/>
              <a:gd name="connsiteY4" fmla="*/ 2994994 h 5780582"/>
              <a:gd name="connsiteX5" fmla="*/ 0 w 6858000"/>
              <a:gd name="connsiteY5" fmla="*/ 0 h 5780582"/>
              <a:gd name="connsiteX6" fmla="*/ 6858000 w 6858000"/>
              <a:gd name="connsiteY6" fmla="*/ 0 h 5780582"/>
              <a:gd name="connsiteX0" fmla="*/ 6858000 w 6858000"/>
              <a:gd name="connsiteY0" fmla="*/ 0 h 5784516"/>
              <a:gd name="connsiteX1" fmla="*/ 6858000 w 6858000"/>
              <a:gd name="connsiteY1" fmla="*/ 5780582 h 5784516"/>
              <a:gd name="connsiteX2" fmla="*/ 3264841 w 6858000"/>
              <a:gd name="connsiteY2" fmla="*/ 5442316 h 5784516"/>
              <a:gd name="connsiteX3" fmla="*/ 959581 w 6858000"/>
              <a:gd name="connsiteY3" fmla="*/ 4373609 h 5784516"/>
              <a:gd name="connsiteX4" fmla="*/ 0 w 6858000"/>
              <a:gd name="connsiteY4" fmla="*/ 2994994 h 5784516"/>
              <a:gd name="connsiteX5" fmla="*/ 0 w 6858000"/>
              <a:gd name="connsiteY5" fmla="*/ 0 h 5784516"/>
              <a:gd name="connsiteX6" fmla="*/ 6858000 w 6858000"/>
              <a:gd name="connsiteY6" fmla="*/ 0 h 5784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58000" h="5784516">
                <a:moveTo>
                  <a:pt x="6858000" y="0"/>
                </a:moveTo>
                <a:lnTo>
                  <a:pt x="6858000" y="5780582"/>
                </a:lnTo>
                <a:cubicBezTo>
                  <a:pt x="4704756" y="5812908"/>
                  <a:pt x="4198884" y="5641214"/>
                  <a:pt x="3264841" y="5442316"/>
                </a:cubicBezTo>
                <a:cubicBezTo>
                  <a:pt x="2330798" y="5243418"/>
                  <a:pt x="1503721" y="4781496"/>
                  <a:pt x="959581" y="4373609"/>
                </a:cubicBezTo>
                <a:cubicBezTo>
                  <a:pt x="415441" y="3965722"/>
                  <a:pt x="198635" y="3573180"/>
                  <a:pt x="0" y="2994994"/>
                </a:cubicBezTo>
                <a:lnTo>
                  <a:pt x="0" y="0"/>
                </a:lnTo>
                <a:lnTo>
                  <a:pt x="6858000" y="0"/>
                </a:lnTo>
                <a:close/>
              </a:path>
            </a:pathLst>
          </a:custGeom>
          <a:ln>
            <a:noFill/>
          </a:ln>
        </p:spPr>
        <p:txBody>
          <a:bodyPr vert="horz" wrap="square" lIns="91440" tIns="45720" rIns="91440" bIns="45720" numCol="1" anchor="t" anchorCtr="0" compatLnSpc="1">
            <a:prstTxWarp prst="textNoShape">
              <a:avLst/>
            </a:prstTxWarp>
            <a:noAutofit/>
          </a:bodyPr>
          <a:lstStyle/>
          <a:p>
            <a:endParaRPr lang="en-US"/>
          </a:p>
        </p:txBody>
      </p:sp>
      <p:sp>
        <p:nvSpPr>
          <p:cNvPr id="2" name="Title 1">
            <a:extLst>
              <a:ext uri="{FF2B5EF4-FFF2-40B4-BE49-F238E27FC236}">
                <a16:creationId xmlns:a16="http://schemas.microsoft.com/office/drawing/2014/main" id="{FD8E9872-471C-9B47-95EB-99B9EEE667CA}"/>
              </a:ext>
            </a:extLst>
          </p:cNvPr>
          <p:cNvSpPr>
            <a:spLocks noGrp="1"/>
          </p:cNvSpPr>
          <p:nvPr>
            <p:ph type="title"/>
          </p:nvPr>
        </p:nvSpPr>
        <p:spPr>
          <a:xfrm>
            <a:off x="720000" y="619201"/>
            <a:ext cx="5003800" cy="1477328"/>
          </a:xfrm>
        </p:spPr>
        <p:txBody>
          <a:bodyPr>
            <a:normAutofit/>
          </a:bodyPr>
          <a:lstStyle/>
          <a:p>
            <a:r>
              <a:rPr lang="en-US" sz="3200"/>
              <a:t>Agenda</a:t>
            </a:r>
          </a:p>
        </p:txBody>
      </p:sp>
      <p:pic>
        <p:nvPicPr>
          <p:cNvPr id="4" name="Graphic 3" descr="Presentation with checklist">
            <a:extLst>
              <a:ext uri="{FF2B5EF4-FFF2-40B4-BE49-F238E27FC236}">
                <a16:creationId xmlns:a16="http://schemas.microsoft.com/office/drawing/2014/main" id="{542FF262-66FF-724C-A3B9-5C391888C11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77238" y="2636839"/>
            <a:ext cx="3501162" cy="3501162"/>
          </a:xfrm>
          <a:custGeom>
            <a:avLst/>
            <a:gdLst/>
            <a:ahLst/>
            <a:cxnLst/>
            <a:rect l="l" t="t" r="r" b="b"/>
            <a:pathLst>
              <a:path w="5015639" h="3501162">
                <a:moveTo>
                  <a:pt x="0" y="0"/>
                </a:moveTo>
                <a:lnTo>
                  <a:pt x="5015639" y="0"/>
                </a:lnTo>
                <a:lnTo>
                  <a:pt x="5015639" y="3501162"/>
                </a:lnTo>
                <a:lnTo>
                  <a:pt x="0" y="3501162"/>
                </a:lnTo>
                <a:close/>
              </a:path>
            </a:pathLst>
          </a:custGeom>
        </p:spPr>
      </p:pic>
      <p:sp>
        <p:nvSpPr>
          <p:cNvPr id="3" name="Content Placeholder 2">
            <a:extLst>
              <a:ext uri="{FF2B5EF4-FFF2-40B4-BE49-F238E27FC236}">
                <a16:creationId xmlns:a16="http://schemas.microsoft.com/office/drawing/2014/main" id="{BF4B64EF-FA8C-DC42-BF9D-0122295C9B70}"/>
              </a:ext>
            </a:extLst>
          </p:cNvPr>
          <p:cNvSpPr>
            <a:spLocks noGrp="1"/>
          </p:cNvSpPr>
          <p:nvPr>
            <p:ph idx="1"/>
          </p:nvPr>
        </p:nvSpPr>
        <p:spPr>
          <a:xfrm>
            <a:off x="6480000" y="633600"/>
            <a:ext cx="4991962" cy="5135374"/>
          </a:xfrm>
        </p:spPr>
        <p:txBody>
          <a:bodyPr>
            <a:normAutofit/>
          </a:bodyPr>
          <a:lstStyle/>
          <a:p>
            <a:r>
              <a:rPr lang="en-US" sz="2400" dirty="0"/>
              <a:t>“Circle or love” Parent English Learning Program Introduction</a:t>
            </a:r>
          </a:p>
          <a:p>
            <a:r>
              <a:rPr lang="en-US" sz="2400" dirty="0"/>
              <a:t>Instructor Team Introduction</a:t>
            </a:r>
          </a:p>
          <a:p>
            <a:r>
              <a:rPr lang="en-US" sz="2400" dirty="0"/>
              <a:t>Practice</a:t>
            </a:r>
          </a:p>
          <a:p>
            <a:r>
              <a:rPr lang="en-US" sz="2400" dirty="0"/>
              <a:t>Open Discussion</a:t>
            </a:r>
          </a:p>
          <a:p>
            <a:endParaRPr lang="en-US" dirty="0"/>
          </a:p>
        </p:txBody>
      </p:sp>
    </p:spTree>
    <p:extLst>
      <p:ext uri="{BB962C8B-B14F-4D97-AF65-F5344CB8AC3E}">
        <p14:creationId xmlns:p14="http://schemas.microsoft.com/office/powerpoint/2010/main" val="1476462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8E27F7-3F29-47F0-B30F-585059182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B16CD8D-2899-43D9-995B-DD1278D6B5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Freeform: Shape 12">
            <a:extLst>
              <a:ext uri="{FF2B5EF4-FFF2-40B4-BE49-F238E27FC236}">
                <a16:creationId xmlns:a16="http://schemas.microsoft.com/office/drawing/2014/main" id="{7F38A32B-CAD5-4D19-8E90-F63EB6902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342615" y="342615"/>
            <a:ext cx="6858000" cy="6172768"/>
          </a:xfrm>
          <a:custGeom>
            <a:avLst/>
            <a:gdLst>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4440498 w 6858000"/>
              <a:gd name="connsiteY4" fmla="*/ 5734742 h 5780582"/>
              <a:gd name="connsiteX5" fmla="*/ 582209 w 6858000"/>
              <a:gd name="connsiteY5" fmla="*/ 4121983 h 5780582"/>
              <a:gd name="connsiteX6" fmla="*/ 73548 w 6858000"/>
              <a:gd name="connsiteY6" fmla="*/ 3184291 h 5780582"/>
              <a:gd name="connsiteX7" fmla="*/ 0 w 6858000"/>
              <a:gd name="connsiteY7" fmla="*/ 2994994 h 5780582"/>
              <a:gd name="connsiteX8" fmla="*/ 0 w 6858000"/>
              <a:gd name="connsiteY8" fmla="*/ 0 h 5780582"/>
              <a:gd name="connsiteX0" fmla="*/ 6858000 w 6858000"/>
              <a:gd name="connsiteY0" fmla="*/ 0 h 5878098"/>
              <a:gd name="connsiteX1" fmla="*/ 6858000 w 6858000"/>
              <a:gd name="connsiteY1" fmla="*/ 5780582 h 5878098"/>
              <a:gd name="connsiteX2" fmla="*/ 6766523 w 6858000"/>
              <a:gd name="connsiteY2" fmla="*/ 5777266 h 5878098"/>
              <a:gd name="connsiteX3" fmla="*/ 5437222 w 6858000"/>
              <a:gd name="connsiteY3" fmla="*/ 5734742 h 5878098"/>
              <a:gd name="connsiteX4" fmla="*/ 4440498 w 6858000"/>
              <a:gd name="connsiteY4" fmla="*/ 5734742 h 5878098"/>
              <a:gd name="connsiteX5" fmla="*/ 582209 w 6858000"/>
              <a:gd name="connsiteY5" fmla="*/ 4121983 h 5878098"/>
              <a:gd name="connsiteX6" fmla="*/ 73548 w 6858000"/>
              <a:gd name="connsiteY6" fmla="*/ 3184291 h 5878098"/>
              <a:gd name="connsiteX7" fmla="*/ 0 w 6858000"/>
              <a:gd name="connsiteY7" fmla="*/ 2994994 h 5878098"/>
              <a:gd name="connsiteX8" fmla="*/ 0 w 6858000"/>
              <a:gd name="connsiteY8" fmla="*/ 0 h 5878098"/>
              <a:gd name="connsiteX9" fmla="*/ 6858000 w 6858000"/>
              <a:gd name="connsiteY9" fmla="*/ 0 h 5878098"/>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73548 w 6858000"/>
              <a:gd name="connsiteY6" fmla="*/ 3184291 h 5780582"/>
              <a:gd name="connsiteX7" fmla="*/ 0 w 6858000"/>
              <a:gd name="connsiteY7" fmla="*/ 2994994 h 5780582"/>
              <a:gd name="connsiteX8" fmla="*/ 0 w 6858000"/>
              <a:gd name="connsiteY8" fmla="*/ 0 h 5780582"/>
              <a:gd name="connsiteX9" fmla="*/ 6858000 w 6858000"/>
              <a:gd name="connsiteY9"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73548 w 6858000"/>
              <a:gd name="connsiteY6" fmla="*/ 3184291 h 5780582"/>
              <a:gd name="connsiteX7" fmla="*/ 0 w 6858000"/>
              <a:gd name="connsiteY7" fmla="*/ 2994994 h 5780582"/>
              <a:gd name="connsiteX8" fmla="*/ 0 w 6858000"/>
              <a:gd name="connsiteY8" fmla="*/ 0 h 5780582"/>
              <a:gd name="connsiteX9" fmla="*/ 6858000 w 6858000"/>
              <a:gd name="connsiteY9"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73548 w 6858000"/>
              <a:gd name="connsiteY6" fmla="*/ 3184291 h 5780582"/>
              <a:gd name="connsiteX7" fmla="*/ 0 w 6858000"/>
              <a:gd name="connsiteY7" fmla="*/ 2994994 h 5780582"/>
              <a:gd name="connsiteX8" fmla="*/ 0 w 6858000"/>
              <a:gd name="connsiteY8" fmla="*/ 0 h 5780582"/>
              <a:gd name="connsiteX9" fmla="*/ 6858000 w 6858000"/>
              <a:gd name="connsiteY9"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0 w 6858000"/>
              <a:gd name="connsiteY6" fmla="*/ 2994994 h 5780582"/>
              <a:gd name="connsiteX7" fmla="*/ 0 w 6858000"/>
              <a:gd name="connsiteY7" fmla="*/ 0 h 5780582"/>
              <a:gd name="connsiteX8" fmla="*/ 6858000 w 6858000"/>
              <a:gd name="connsiteY8"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0 w 6858000"/>
              <a:gd name="connsiteY6" fmla="*/ 2994994 h 5780582"/>
              <a:gd name="connsiteX7" fmla="*/ 0 w 6858000"/>
              <a:gd name="connsiteY7" fmla="*/ 0 h 5780582"/>
              <a:gd name="connsiteX8" fmla="*/ 6858000 w 6858000"/>
              <a:gd name="connsiteY8"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959581 w 6858000"/>
              <a:gd name="connsiteY5" fmla="*/ 4373609 h 5780582"/>
              <a:gd name="connsiteX6" fmla="*/ 0 w 6858000"/>
              <a:gd name="connsiteY6" fmla="*/ 2994994 h 5780582"/>
              <a:gd name="connsiteX7" fmla="*/ 0 w 6858000"/>
              <a:gd name="connsiteY7" fmla="*/ 0 h 5780582"/>
              <a:gd name="connsiteX8" fmla="*/ 6858000 w 6858000"/>
              <a:gd name="connsiteY8"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3010841 w 6858000"/>
              <a:gd name="connsiteY3" fmla="*/ 5469518 h 5780582"/>
              <a:gd name="connsiteX4" fmla="*/ 959581 w 6858000"/>
              <a:gd name="connsiteY4" fmla="*/ 4373609 h 5780582"/>
              <a:gd name="connsiteX5" fmla="*/ 0 w 6858000"/>
              <a:gd name="connsiteY5" fmla="*/ 2994994 h 5780582"/>
              <a:gd name="connsiteX6" fmla="*/ 0 w 6858000"/>
              <a:gd name="connsiteY6" fmla="*/ 0 h 5780582"/>
              <a:gd name="connsiteX7" fmla="*/ 6858000 w 6858000"/>
              <a:gd name="connsiteY7" fmla="*/ 0 h 5780582"/>
              <a:gd name="connsiteX0" fmla="*/ 6858000 w 6858000"/>
              <a:gd name="connsiteY0" fmla="*/ 0 h 5780582"/>
              <a:gd name="connsiteX1" fmla="*/ 6858000 w 6858000"/>
              <a:gd name="connsiteY1" fmla="*/ 5780582 h 5780582"/>
              <a:gd name="connsiteX2" fmla="*/ 3010841 w 6858000"/>
              <a:gd name="connsiteY2" fmla="*/ 5469518 h 5780582"/>
              <a:gd name="connsiteX3" fmla="*/ 959581 w 6858000"/>
              <a:gd name="connsiteY3" fmla="*/ 4373609 h 5780582"/>
              <a:gd name="connsiteX4" fmla="*/ 0 w 6858000"/>
              <a:gd name="connsiteY4" fmla="*/ 2994994 h 5780582"/>
              <a:gd name="connsiteX5" fmla="*/ 0 w 6858000"/>
              <a:gd name="connsiteY5" fmla="*/ 0 h 5780582"/>
              <a:gd name="connsiteX6" fmla="*/ 6858000 w 6858000"/>
              <a:gd name="connsiteY6" fmla="*/ 0 h 5780582"/>
              <a:gd name="connsiteX0" fmla="*/ 6858000 w 6858000"/>
              <a:gd name="connsiteY0" fmla="*/ 0 h 5780582"/>
              <a:gd name="connsiteX1" fmla="*/ 6858000 w 6858000"/>
              <a:gd name="connsiteY1" fmla="*/ 5780582 h 5780582"/>
              <a:gd name="connsiteX2" fmla="*/ 3010841 w 6858000"/>
              <a:gd name="connsiteY2" fmla="*/ 5469518 h 5780582"/>
              <a:gd name="connsiteX3" fmla="*/ 959581 w 6858000"/>
              <a:gd name="connsiteY3" fmla="*/ 4373609 h 5780582"/>
              <a:gd name="connsiteX4" fmla="*/ 0 w 6858000"/>
              <a:gd name="connsiteY4" fmla="*/ 2994994 h 5780582"/>
              <a:gd name="connsiteX5" fmla="*/ 0 w 6858000"/>
              <a:gd name="connsiteY5" fmla="*/ 0 h 5780582"/>
              <a:gd name="connsiteX6" fmla="*/ 6858000 w 6858000"/>
              <a:gd name="connsiteY6" fmla="*/ 0 h 5780582"/>
              <a:gd name="connsiteX0" fmla="*/ 6858000 w 6858000"/>
              <a:gd name="connsiteY0" fmla="*/ 0 h 5780582"/>
              <a:gd name="connsiteX1" fmla="*/ 6858000 w 6858000"/>
              <a:gd name="connsiteY1" fmla="*/ 5780582 h 5780582"/>
              <a:gd name="connsiteX2" fmla="*/ 3010841 w 6858000"/>
              <a:gd name="connsiteY2" fmla="*/ 5469518 h 5780582"/>
              <a:gd name="connsiteX3" fmla="*/ 959581 w 6858000"/>
              <a:gd name="connsiteY3" fmla="*/ 4373609 h 5780582"/>
              <a:gd name="connsiteX4" fmla="*/ 0 w 6858000"/>
              <a:gd name="connsiteY4" fmla="*/ 2994994 h 5780582"/>
              <a:gd name="connsiteX5" fmla="*/ 0 w 6858000"/>
              <a:gd name="connsiteY5" fmla="*/ 0 h 5780582"/>
              <a:gd name="connsiteX6" fmla="*/ 6858000 w 6858000"/>
              <a:gd name="connsiteY6" fmla="*/ 0 h 5780582"/>
              <a:gd name="connsiteX0" fmla="*/ 6858000 w 6858000"/>
              <a:gd name="connsiteY0" fmla="*/ 0 h 5780582"/>
              <a:gd name="connsiteX1" fmla="*/ 6858000 w 6858000"/>
              <a:gd name="connsiteY1" fmla="*/ 5780582 h 5780582"/>
              <a:gd name="connsiteX2" fmla="*/ 3264841 w 6858000"/>
              <a:gd name="connsiteY2" fmla="*/ 5442316 h 5780582"/>
              <a:gd name="connsiteX3" fmla="*/ 959581 w 6858000"/>
              <a:gd name="connsiteY3" fmla="*/ 4373609 h 5780582"/>
              <a:gd name="connsiteX4" fmla="*/ 0 w 6858000"/>
              <a:gd name="connsiteY4" fmla="*/ 2994994 h 5780582"/>
              <a:gd name="connsiteX5" fmla="*/ 0 w 6858000"/>
              <a:gd name="connsiteY5" fmla="*/ 0 h 5780582"/>
              <a:gd name="connsiteX6" fmla="*/ 6858000 w 6858000"/>
              <a:gd name="connsiteY6" fmla="*/ 0 h 5780582"/>
              <a:gd name="connsiteX0" fmla="*/ 6858000 w 6858000"/>
              <a:gd name="connsiteY0" fmla="*/ 0 h 5784516"/>
              <a:gd name="connsiteX1" fmla="*/ 6858000 w 6858000"/>
              <a:gd name="connsiteY1" fmla="*/ 5780582 h 5784516"/>
              <a:gd name="connsiteX2" fmla="*/ 3264841 w 6858000"/>
              <a:gd name="connsiteY2" fmla="*/ 5442316 h 5784516"/>
              <a:gd name="connsiteX3" fmla="*/ 959581 w 6858000"/>
              <a:gd name="connsiteY3" fmla="*/ 4373609 h 5784516"/>
              <a:gd name="connsiteX4" fmla="*/ 0 w 6858000"/>
              <a:gd name="connsiteY4" fmla="*/ 2994994 h 5784516"/>
              <a:gd name="connsiteX5" fmla="*/ 0 w 6858000"/>
              <a:gd name="connsiteY5" fmla="*/ 0 h 5784516"/>
              <a:gd name="connsiteX6" fmla="*/ 6858000 w 6858000"/>
              <a:gd name="connsiteY6" fmla="*/ 0 h 5784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58000" h="5784516">
                <a:moveTo>
                  <a:pt x="6858000" y="0"/>
                </a:moveTo>
                <a:lnTo>
                  <a:pt x="6858000" y="5780582"/>
                </a:lnTo>
                <a:cubicBezTo>
                  <a:pt x="4704756" y="5812908"/>
                  <a:pt x="4198884" y="5641214"/>
                  <a:pt x="3264841" y="5442316"/>
                </a:cubicBezTo>
                <a:cubicBezTo>
                  <a:pt x="2330798" y="5243418"/>
                  <a:pt x="1503721" y="4781496"/>
                  <a:pt x="959581" y="4373609"/>
                </a:cubicBezTo>
                <a:cubicBezTo>
                  <a:pt x="415441" y="3965722"/>
                  <a:pt x="198635" y="3573180"/>
                  <a:pt x="0" y="2994994"/>
                </a:cubicBezTo>
                <a:lnTo>
                  <a:pt x="0" y="0"/>
                </a:lnTo>
                <a:lnTo>
                  <a:pt x="6858000" y="0"/>
                </a:lnTo>
                <a:close/>
              </a:path>
            </a:pathLst>
          </a:custGeom>
          <a:ln>
            <a:noFill/>
          </a:ln>
        </p:spPr>
        <p:txBody>
          <a:bodyPr vert="horz" wrap="square" lIns="91440" tIns="45720" rIns="91440" bIns="45720" numCol="1" anchor="t" anchorCtr="0" compatLnSpc="1">
            <a:prstTxWarp prst="textNoShape">
              <a:avLst/>
            </a:prstTxWarp>
            <a:noAutofit/>
          </a:bodyPr>
          <a:lstStyle/>
          <a:p>
            <a:endParaRPr lang="en-US"/>
          </a:p>
        </p:txBody>
      </p:sp>
      <p:sp>
        <p:nvSpPr>
          <p:cNvPr id="2" name="Title 1">
            <a:extLst>
              <a:ext uri="{FF2B5EF4-FFF2-40B4-BE49-F238E27FC236}">
                <a16:creationId xmlns:a16="http://schemas.microsoft.com/office/drawing/2014/main" id="{FD8E9872-471C-9B47-95EB-99B9EEE667CA}"/>
              </a:ext>
            </a:extLst>
          </p:cNvPr>
          <p:cNvSpPr>
            <a:spLocks noGrp="1"/>
          </p:cNvSpPr>
          <p:nvPr>
            <p:ph type="title"/>
          </p:nvPr>
        </p:nvSpPr>
        <p:spPr>
          <a:xfrm>
            <a:off x="720000" y="619201"/>
            <a:ext cx="5003800" cy="1477328"/>
          </a:xfrm>
        </p:spPr>
        <p:txBody>
          <a:bodyPr>
            <a:normAutofit/>
          </a:bodyPr>
          <a:lstStyle/>
          <a:p>
            <a:r>
              <a:rPr lang="en-US" sz="3200" dirty="0"/>
              <a:t>Circle of Love (</a:t>
            </a:r>
            <a:r>
              <a:rPr lang="en-US" sz="3200" dirty="0" err="1"/>
              <a:t>CoL</a:t>
            </a:r>
            <a:r>
              <a:rPr lang="en-US" sz="3200" dirty="0"/>
              <a:t>)</a:t>
            </a:r>
            <a:br>
              <a:rPr lang="en-US" sz="3200" dirty="0"/>
            </a:br>
            <a:r>
              <a:rPr lang="en-US" sz="3200" dirty="0"/>
              <a:t>Parent English Learning Program</a:t>
            </a:r>
          </a:p>
        </p:txBody>
      </p:sp>
      <p:sp>
        <p:nvSpPr>
          <p:cNvPr id="3" name="Content Placeholder 2">
            <a:extLst>
              <a:ext uri="{FF2B5EF4-FFF2-40B4-BE49-F238E27FC236}">
                <a16:creationId xmlns:a16="http://schemas.microsoft.com/office/drawing/2014/main" id="{BF4B64EF-FA8C-DC42-BF9D-0122295C9B70}"/>
              </a:ext>
            </a:extLst>
          </p:cNvPr>
          <p:cNvSpPr>
            <a:spLocks noGrp="1"/>
          </p:cNvSpPr>
          <p:nvPr>
            <p:ph idx="1"/>
          </p:nvPr>
        </p:nvSpPr>
        <p:spPr>
          <a:xfrm>
            <a:off x="6351476" y="861311"/>
            <a:ext cx="6468200" cy="5135374"/>
          </a:xfrm>
        </p:spPr>
        <p:txBody>
          <a:bodyPr>
            <a:normAutofit/>
          </a:bodyPr>
          <a:lstStyle/>
          <a:p>
            <a:pPr marL="0" indent="0">
              <a:buNone/>
            </a:pPr>
            <a:r>
              <a:rPr lang="en-US" sz="2400" dirty="0"/>
              <a:t>To Parents:</a:t>
            </a:r>
          </a:p>
          <a:p>
            <a:r>
              <a:rPr lang="en-US" sz="2400" dirty="0"/>
              <a:t>Learn to speak English better</a:t>
            </a:r>
          </a:p>
          <a:p>
            <a:r>
              <a:rPr lang="en-US" sz="2400" dirty="0"/>
              <a:t>Role model of continuous learning</a:t>
            </a:r>
          </a:p>
          <a:p>
            <a:r>
              <a:rPr lang="en-US" sz="2400" dirty="0"/>
              <a:t>Close interaction with children</a:t>
            </a:r>
          </a:p>
          <a:p>
            <a:endParaRPr lang="en-US" sz="2400" dirty="0"/>
          </a:p>
          <a:p>
            <a:pPr marL="0" indent="0">
              <a:buNone/>
            </a:pPr>
            <a:r>
              <a:rPr lang="en-US" sz="2400" dirty="0"/>
              <a:t>To Students:</a:t>
            </a:r>
          </a:p>
          <a:p>
            <a:r>
              <a:rPr lang="en-US" sz="2400" dirty="0"/>
              <a:t>Learn how to help parents</a:t>
            </a:r>
          </a:p>
          <a:p>
            <a:r>
              <a:rPr lang="en-US" sz="2400" dirty="0"/>
              <a:t>How to contribute to our community</a:t>
            </a:r>
          </a:p>
          <a:p>
            <a:r>
              <a:rPr lang="en-US" sz="2400" dirty="0"/>
              <a:t>Understand teachers better</a:t>
            </a:r>
          </a:p>
          <a:p>
            <a:endParaRPr lang="en-US" dirty="0"/>
          </a:p>
        </p:txBody>
      </p:sp>
      <p:pic>
        <p:nvPicPr>
          <p:cNvPr id="8" name="Picture 7" descr="A picture containing clipart, doll, toy&#10;&#10;Description automatically generated">
            <a:extLst>
              <a:ext uri="{FF2B5EF4-FFF2-40B4-BE49-F238E27FC236}">
                <a16:creationId xmlns:a16="http://schemas.microsoft.com/office/drawing/2014/main" id="{575E38E7-4E81-AA4A-9194-172701C060AE}"/>
              </a:ext>
            </a:extLst>
          </p:cNvPr>
          <p:cNvPicPr>
            <a:picLocks noChangeAspect="1"/>
          </p:cNvPicPr>
          <p:nvPr/>
        </p:nvPicPr>
        <p:blipFill>
          <a:blip r:embed="rId2"/>
          <a:stretch>
            <a:fillRect/>
          </a:stretch>
        </p:blipFill>
        <p:spPr>
          <a:xfrm>
            <a:off x="720000" y="2956144"/>
            <a:ext cx="1155700" cy="1752600"/>
          </a:xfrm>
          <a:prstGeom prst="rect">
            <a:avLst/>
          </a:prstGeom>
        </p:spPr>
      </p:pic>
      <p:pic>
        <p:nvPicPr>
          <p:cNvPr id="10" name="Picture 9" descr="A person holding a bouquet of flowers&#10;&#10;Description automatically generated with low confidence">
            <a:extLst>
              <a:ext uri="{FF2B5EF4-FFF2-40B4-BE49-F238E27FC236}">
                <a16:creationId xmlns:a16="http://schemas.microsoft.com/office/drawing/2014/main" id="{05F55F78-42F0-9D41-B61A-B71922DC790B}"/>
              </a:ext>
            </a:extLst>
          </p:cNvPr>
          <p:cNvPicPr>
            <a:picLocks noChangeAspect="1"/>
          </p:cNvPicPr>
          <p:nvPr/>
        </p:nvPicPr>
        <p:blipFill>
          <a:blip r:embed="rId3"/>
          <a:stretch>
            <a:fillRect/>
          </a:stretch>
        </p:blipFill>
        <p:spPr>
          <a:xfrm>
            <a:off x="2816926" y="2956144"/>
            <a:ext cx="1647145" cy="1647145"/>
          </a:xfrm>
          <a:prstGeom prst="rect">
            <a:avLst/>
          </a:prstGeom>
        </p:spPr>
      </p:pic>
      <p:sp>
        <p:nvSpPr>
          <p:cNvPr id="5" name="Heart 4">
            <a:extLst>
              <a:ext uri="{FF2B5EF4-FFF2-40B4-BE49-F238E27FC236}">
                <a16:creationId xmlns:a16="http://schemas.microsoft.com/office/drawing/2014/main" id="{DF512DA0-56B0-FF43-A22E-A3E07D0092FB}"/>
              </a:ext>
            </a:extLst>
          </p:cNvPr>
          <p:cNvSpPr/>
          <p:nvPr/>
        </p:nvSpPr>
        <p:spPr>
          <a:xfrm>
            <a:off x="2304978" y="1921170"/>
            <a:ext cx="383458" cy="350718"/>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Heart 13">
            <a:extLst>
              <a:ext uri="{FF2B5EF4-FFF2-40B4-BE49-F238E27FC236}">
                <a16:creationId xmlns:a16="http://schemas.microsoft.com/office/drawing/2014/main" id="{7CEA0A5E-024E-844C-B5E1-A2E3D09035E5}"/>
              </a:ext>
            </a:extLst>
          </p:cNvPr>
          <p:cNvSpPr/>
          <p:nvPr/>
        </p:nvSpPr>
        <p:spPr>
          <a:xfrm>
            <a:off x="3366599" y="2346895"/>
            <a:ext cx="383458" cy="350718"/>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Heart 14">
            <a:extLst>
              <a:ext uri="{FF2B5EF4-FFF2-40B4-BE49-F238E27FC236}">
                <a16:creationId xmlns:a16="http://schemas.microsoft.com/office/drawing/2014/main" id="{73DA9454-F4B7-854E-B6D3-070B2DB4F9FF}"/>
              </a:ext>
            </a:extLst>
          </p:cNvPr>
          <p:cNvSpPr/>
          <p:nvPr/>
        </p:nvSpPr>
        <p:spPr>
          <a:xfrm>
            <a:off x="1173179" y="2406264"/>
            <a:ext cx="383458" cy="350718"/>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Heart 15">
            <a:extLst>
              <a:ext uri="{FF2B5EF4-FFF2-40B4-BE49-F238E27FC236}">
                <a16:creationId xmlns:a16="http://schemas.microsoft.com/office/drawing/2014/main" id="{8A240EF3-77EF-014C-93E9-31598E2A91A4}"/>
              </a:ext>
            </a:extLst>
          </p:cNvPr>
          <p:cNvSpPr/>
          <p:nvPr/>
        </p:nvSpPr>
        <p:spPr>
          <a:xfrm>
            <a:off x="3448769" y="4931709"/>
            <a:ext cx="383458" cy="350718"/>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Heart 16">
            <a:extLst>
              <a:ext uri="{FF2B5EF4-FFF2-40B4-BE49-F238E27FC236}">
                <a16:creationId xmlns:a16="http://schemas.microsoft.com/office/drawing/2014/main" id="{3E6680C2-01C9-0446-9DAC-1C0732F7F667}"/>
              </a:ext>
            </a:extLst>
          </p:cNvPr>
          <p:cNvSpPr/>
          <p:nvPr/>
        </p:nvSpPr>
        <p:spPr>
          <a:xfrm>
            <a:off x="2339734" y="5343925"/>
            <a:ext cx="383458" cy="350718"/>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Heart 17">
            <a:extLst>
              <a:ext uri="{FF2B5EF4-FFF2-40B4-BE49-F238E27FC236}">
                <a16:creationId xmlns:a16="http://schemas.microsoft.com/office/drawing/2014/main" id="{081C01BC-6F91-B94D-B4D8-0AA876085C69}"/>
              </a:ext>
            </a:extLst>
          </p:cNvPr>
          <p:cNvSpPr/>
          <p:nvPr/>
        </p:nvSpPr>
        <p:spPr>
          <a:xfrm>
            <a:off x="1230700" y="5107068"/>
            <a:ext cx="383458" cy="350718"/>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4630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0" name="Rectangle 69">
            <a:extLst>
              <a:ext uri="{FF2B5EF4-FFF2-40B4-BE49-F238E27FC236}">
                <a16:creationId xmlns:a16="http://schemas.microsoft.com/office/drawing/2014/main" id="{1D1CCC3C-EB52-47ED-B6AA-5F70D92155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384C50CF-FE9D-459C-890F-56C327795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4" name="Freeform: Shape 73">
            <a:extLst>
              <a:ext uri="{FF2B5EF4-FFF2-40B4-BE49-F238E27FC236}">
                <a16:creationId xmlns:a16="http://schemas.microsoft.com/office/drawing/2014/main" id="{79C4E6F9-8A11-4E94-8423-966E9DF0D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1096624" cy="6858000"/>
          </a:xfrm>
          <a:custGeom>
            <a:avLst/>
            <a:gdLst>
              <a:gd name="connsiteX0" fmla="*/ 0 w 11096624"/>
              <a:gd name="connsiteY0" fmla="*/ 0 h 6858000"/>
              <a:gd name="connsiteX1" fmla="*/ 10869306 w 11096624"/>
              <a:gd name="connsiteY1" fmla="*/ 0 h 6858000"/>
              <a:gd name="connsiteX2" fmla="*/ 10932108 w 11096624"/>
              <a:gd name="connsiteY2" fmla="*/ 181114 h 6858000"/>
              <a:gd name="connsiteX3" fmla="*/ 10953136 w 11096624"/>
              <a:gd name="connsiteY3" fmla="*/ 3620675 h 6858000"/>
              <a:gd name="connsiteX4" fmla="*/ 9722723 w 11096624"/>
              <a:gd name="connsiteY4" fmla="*/ 6351879 h 6858000"/>
              <a:gd name="connsiteX5" fmla="*/ 9365083 w 11096624"/>
              <a:gd name="connsiteY5" fmla="*/ 6847267 h 6858000"/>
              <a:gd name="connsiteX6" fmla="*/ 9354506 w 11096624"/>
              <a:gd name="connsiteY6" fmla="*/ 6858000 h 6858000"/>
              <a:gd name="connsiteX7" fmla="*/ 0 w 11096624"/>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096624" h="6858000">
                <a:moveTo>
                  <a:pt x="0" y="0"/>
                </a:moveTo>
                <a:lnTo>
                  <a:pt x="10869306" y="0"/>
                </a:lnTo>
                <a:lnTo>
                  <a:pt x="10932108" y="181114"/>
                </a:lnTo>
                <a:cubicBezTo>
                  <a:pt x="11289577" y="1409141"/>
                  <a:pt x="10953136" y="3273767"/>
                  <a:pt x="10953136" y="3620675"/>
                </a:cubicBezTo>
                <a:cubicBezTo>
                  <a:pt x="10953136" y="5162483"/>
                  <a:pt x="10118214" y="5735156"/>
                  <a:pt x="9722723" y="6351879"/>
                </a:cubicBezTo>
                <a:cubicBezTo>
                  <a:pt x="9656808" y="6500554"/>
                  <a:pt x="9530643" y="6669361"/>
                  <a:pt x="9365083" y="6847267"/>
                </a:cubicBezTo>
                <a:lnTo>
                  <a:pt x="9354506" y="6858000"/>
                </a:lnTo>
                <a:lnTo>
                  <a:pt x="0" y="6858000"/>
                </a:lnTo>
                <a:close/>
              </a:path>
            </a:pathLst>
          </a:custGeom>
          <a:ln>
            <a:noFill/>
          </a:ln>
        </p:spPr>
        <p:txBody>
          <a:bodyPr vert="horz" wrap="square" lIns="91440" tIns="45720" rIns="91440" bIns="45720" numCol="1" anchor="t" anchorCtr="0" compatLnSpc="1">
            <a:prstTxWarp prst="textNoShape">
              <a:avLst/>
            </a:prstTxWarp>
            <a:noAutofit/>
          </a:bodyPr>
          <a:lstStyle/>
          <a:p>
            <a:endParaRPr lang="en-US">
              <a:solidFill>
                <a:schemeClr val="tx1"/>
              </a:solidFill>
            </a:endParaRPr>
          </a:p>
        </p:txBody>
      </p:sp>
      <p:sp>
        <p:nvSpPr>
          <p:cNvPr id="2" name="Title 1">
            <a:extLst>
              <a:ext uri="{FF2B5EF4-FFF2-40B4-BE49-F238E27FC236}">
                <a16:creationId xmlns:a16="http://schemas.microsoft.com/office/drawing/2014/main" id="{FD8E9872-471C-9B47-95EB-99B9EEE667CA}"/>
              </a:ext>
            </a:extLst>
          </p:cNvPr>
          <p:cNvSpPr>
            <a:spLocks noGrp="1"/>
          </p:cNvSpPr>
          <p:nvPr>
            <p:ph type="title"/>
          </p:nvPr>
        </p:nvSpPr>
        <p:spPr>
          <a:xfrm>
            <a:off x="645353" y="308850"/>
            <a:ext cx="6923812" cy="1477328"/>
          </a:xfrm>
        </p:spPr>
        <p:txBody>
          <a:bodyPr wrap="square" anchor="ctr">
            <a:normAutofit/>
          </a:bodyPr>
          <a:lstStyle/>
          <a:p>
            <a:r>
              <a:rPr lang="en-US" sz="3200" dirty="0" err="1"/>
              <a:t>CoL</a:t>
            </a:r>
            <a:r>
              <a:rPr lang="en-US" sz="3200" dirty="0"/>
              <a:t> English Class Instructor Team</a:t>
            </a:r>
          </a:p>
        </p:txBody>
      </p:sp>
      <p:sp>
        <p:nvSpPr>
          <p:cNvPr id="3" name="Content Placeholder 2">
            <a:extLst>
              <a:ext uri="{FF2B5EF4-FFF2-40B4-BE49-F238E27FC236}">
                <a16:creationId xmlns:a16="http://schemas.microsoft.com/office/drawing/2014/main" id="{BF4B64EF-FA8C-DC42-BF9D-0122295C9B70}"/>
              </a:ext>
            </a:extLst>
          </p:cNvPr>
          <p:cNvSpPr>
            <a:spLocks noGrp="1"/>
          </p:cNvSpPr>
          <p:nvPr>
            <p:ph idx="1"/>
          </p:nvPr>
        </p:nvSpPr>
        <p:spPr>
          <a:xfrm>
            <a:off x="719999" y="2541600"/>
            <a:ext cx="6923813" cy="3216273"/>
          </a:xfrm>
        </p:spPr>
        <p:txBody>
          <a:bodyPr>
            <a:normAutofit fontScale="92500"/>
          </a:bodyPr>
          <a:lstStyle/>
          <a:p>
            <a:pPr marL="0" indent="0">
              <a:buNone/>
            </a:pPr>
            <a:r>
              <a:rPr lang="en-US" sz="2400" dirty="0"/>
              <a:t>Teachers: </a:t>
            </a:r>
          </a:p>
          <a:p>
            <a:r>
              <a:rPr lang="en-US" sz="2400" dirty="0"/>
              <a:t>Michael H. Wang,  9</a:t>
            </a:r>
            <a:r>
              <a:rPr lang="en-US" sz="2400" baseline="30000" dirty="0"/>
              <a:t>th</a:t>
            </a:r>
            <a:r>
              <a:rPr lang="en-US" sz="2400" dirty="0"/>
              <a:t> Grade, TJ High School</a:t>
            </a:r>
          </a:p>
          <a:p>
            <a:r>
              <a:rPr lang="en-US" sz="2400" dirty="0"/>
              <a:t>Matthew  </a:t>
            </a:r>
            <a:r>
              <a:rPr lang="en-US" sz="2400" dirty="0" err="1"/>
              <a:t>Palamarchuk</a:t>
            </a:r>
            <a:r>
              <a:rPr lang="en-US" sz="2400" dirty="0"/>
              <a:t>,  9</a:t>
            </a:r>
            <a:r>
              <a:rPr lang="en-US" sz="2400" baseline="30000" dirty="0"/>
              <a:t>th</a:t>
            </a:r>
            <a:r>
              <a:rPr lang="en-US" sz="2400" dirty="0"/>
              <a:t> Grade, TJ High School</a:t>
            </a:r>
          </a:p>
          <a:p>
            <a:r>
              <a:rPr lang="en-US" sz="2400" dirty="0"/>
              <a:t>Caroline Bean, 7</a:t>
            </a:r>
            <a:r>
              <a:rPr lang="en-US" sz="2400" baseline="30000" dirty="0"/>
              <a:t>th</a:t>
            </a:r>
            <a:r>
              <a:rPr lang="en-US" sz="2400" dirty="0"/>
              <a:t> Grade, Mary Ellen Henderson</a:t>
            </a:r>
          </a:p>
          <a:p>
            <a:r>
              <a:rPr lang="en-US" sz="2400" dirty="0"/>
              <a:t>Lulu Huang, 9</a:t>
            </a:r>
            <a:r>
              <a:rPr lang="en-US" sz="2400" baseline="30000" dirty="0"/>
              <a:t>th</a:t>
            </a:r>
            <a:r>
              <a:rPr lang="en-US" sz="2400" dirty="0"/>
              <a:t> Grade, TJ High School</a:t>
            </a:r>
          </a:p>
          <a:p>
            <a:pPr>
              <a:lnSpc>
                <a:spcPct val="110000"/>
              </a:lnSpc>
            </a:pPr>
            <a:endParaRPr lang="en-US" sz="1400" dirty="0"/>
          </a:p>
        </p:txBody>
      </p:sp>
      <p:pic>
        <p:nvPicPr>
          <p:cNvPr id="1025" name="Picture 1" descr="page3image45888512">
            <a:extLst>
              <a:ext uri="{FF2B5EF4-FFF2-40B4-BE49-F238E27FC236}">
                <a16:creationId xmlns:a16="http://schemas.microsoft.com/office/drawing/2014/main" id="{96FC9EA4-476C-3042-A0F0-E906BC126EC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301729" y="1566506"/>
            <a:ext cx="3095625" cy="3095625"/>
          </a:xfrm>
          <a:custGeom>
            <a:avLst/>
            <a:gdLst/>
            <a:ahLst/>
            <a:cxnLst/>
            <a:rect l="l" t="t" r="r" b="b"/>
            <a:pathLst>
              <a:path w="3095625" h="5409338">
                <a:moveTo>
                  <a:pt x="0" y="0"/>
                </a:moveTo>
                <a:lnTo>
                  <a:pt x="3095625" y="0"/>
                </a:lnTo>
                <a:lnTo>
                  <a:pt x="3095625" y="5409338"/>
                </a:lnTo>
                <a:lnTo>
                  <a:pt x="0" y="5409338"/>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167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0" name="Rectangle 69">
            <a:extLst>
              <a:ext uri="{FF2B5EF4-FFF2-40B4-BE49-F238E27FC236}">
                <a16:creationId xmlns:a16="http://schemas.microsoft.com/office/drawing/2014/main" id="{1D1CCC3C-EB52-47ED-B6AA-5F70D92155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384C50CF-FE9D-459C-890F-56C327795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4" name="Freeform: Shape 73">
            <a:extLst>
              <a:ext uri="{FF2B5EF4-FFF2-40B4-BE49-F238E27FC236}">
                <a16:creationId xmlns:a16="http://schemas.microsoft.com/office/drawing/2014/main" id="{79C4E6F9-8A11-4E94-8423-966E9DF0D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1096624" cy="6858000"/>
          </a:xfrm>
          <a:custGeom>
            <a:avLst/>
            <a:gdLst>
              <a:gd name="connsiteX0" fmla="*/ 0 w 11096624"/>
              <a:gd name="connsiteY0" fmla="*/ 0 h 6858000"/>
              <a:gd name="connsiteX1" fmla="*/ 10869306 w 11096624"/>
              <a:gd name="connsiteY1" fmla="*/ 0 h 6858000"/>
              <a:gd name="connsiteX2" fmla="*/ 10932108 w 11096624"/>
              <a:gd name="connsiteY2" fmla="*/ 181114 h 6858000"/>
              <a:gd name="connsiteX3" fmla="*/ 10953136 w 11096624"/>
              <a:gd name="connsiteY3" fmla="*/ 3620675 h 6858000"/>
              <a:gd name="connsiteX4" fmla="*/ 9722723 w 11096624"/>
              <a:gd name="connsiteY4" fmla="*/ 6351879 h 6858000"/>
              <a:gd name="connsiteX5" fmla="*/ 9365083 w 11096624"/>
              <a:gd name="connsiteY5" fmla="*/ 6847267 h 6858000"/>
              <a:gd name="connsiteX6" fmla="*/ 9354506 w 11096624"/>
              <a:gd name="connsiteY6" fmla="*/ 6858000 h 6858000"/>
              <a:gd name="connsiteX7" fmla="*/ 0 w 11096624"/>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096624" h="6858000">
                <a:moveTo>
                  <a:pt x="0" y="0"/>
                </a:moveTo>
                <a:lnTo>
                  <a:pt x="10869306" y="0"/>
                </a:lnTo>
                <a:lnTo>
                  <a:pt x="10932108" y="181114"/>
                </a:lnTo>
                <a:cubicBezTo>
                  <a:pt x="11289577" y="1409141"/>
                  <a:pt x="10953136" y="3273767"/>
                  <a:pt x="10953136" y="3620675"/>
                </a:cubicBezTo>
                <a:cubicBezTo>
                  <a:pt x="10953136" y="5162483"/>
                  <a:pt x="10118214" y="5735156"/>
                  <a:pt x="9722723" y="6351879"/>
                </a:cubicBezTo>
                <a:cubicBezTo>
                  <a:pt x="9656808" y="6500554"/>
                  <a:pt x="9530643" y="6669361"/>
                  <a:pt x="9365083" y="6847267"/>
                </a:cubicBezTo>
                <a:lnTo>
                  <a:pt x="9354506" y="6858000"/>
                </a:lnTo>
                <a:lnTo>
                  <a:pt x="0" y="6858000"/>
                </a:lnTo>
                <a:close/>
              </a:path>
            </a:pathLst>
          </a:custGeom>
          <a:ln>
            <a:noFill/>
          </a:ln>
        </p:spPr>
        <p:txBody>
          <a:bodyPr vert="horz" wrap="square" lIns="91440" tIns="45720" rIns="91440" bIns="45720" numCol="1" anchor="t" anchorCtr="0" compatLnSpc="1">
            <a:prstTxWarp prst="textNoShape">
              <a:avLst/>
            </a:prstTxWarp>
            <a:noAutofit/>
          </a:bodyPr>
          <a:lstStyle/>
          <a:p>
            <a:endParaRPr lang="en-US">
              <a:solidFill>
                <a:schemeClr val="tx1"/>
              </a:solidFill>
            </a:endParaRPr>
          </a:p>
        </p:txBody>
      </p:sp>
      <p:sp>
        <p:nvSpPr>
          <p:cNvPr id="2" name="Title 1">
            <a:extLst>
              <a:ext uri="{FF2B5EF4-FFF2-40B4-BE49-F238E27FC236}">
                <a16:creationId xmlns:a16="http://schemas.microsoft.com/office/drawing/2014/main" id="{FD8E9872-471C-9B47-95EB-99B9EEE667CA}"/>
              </a:ext>
            </a:extLst>
          </p:cNvPr>
          <p:cNvSpPr>
            <a:spLocks noGrp="1"/>
          </p:cNvSpPr>
          <p:nvPr>
            <p:ph type="title"/>
          </p:nvPr>
        </p:nvSpPr>
        <p:spPr>
          <a:xfrm>
            <a:off x="645353" y="308850"/>
            <a:ext cx="6923812" cy="1477328"/>
          </a:xfrm>
        </p:spPr>
        <p:txBody>
          <a:bodyPr wrap="square" anchor="ctr">
            <a:normAutofit/>
          </a:bodyPr>
          <a:lstStyle/>
          <a:p>
            <a:r>
              <a:rPr lang="en-US" sz="3200" dirty="0" err="1"/>
              <a:t>CoL</a:t>
            </a:r>
            <a:r>
              <a:rPr lang="en-US" sz="3200" dirty="0"/>
              <a:t> English Class Practice Workflow</a:t>
            </a:r>
          </a:p>
        </p:txBody>
      </p:sp>
      <p:sp>
        <p:nvSpPr>
          <p:cNvPr id="3" name="Content Placeholder 2">
            <a:extLst>
              <a:ext uri="{FF2B5EF4-FFF2-40B4-BE49-F238E27FC236}">
                <a16:creationId xmlns:a16="http://schemas.microsoft.com/office/drawing/2014/main" id="{BF4B64EF-FA8C-DC42-BF9D-0122295C9B70}"/>
              </a:ext>
            </a:extLst>
          </p:cNvPr>
          <p:cNvSpPr>
            <a:spLocks noGrp="1"/>
          </p:cNvSpPr>
          <p:nvPr>
            <p:ph idx="1"/>
          </p:nvPr>
        </p:nvSpPr>
        <p:spPr>
          <a:xfrm>
            <a:off x="719999" y="2541600"/>
            <a:ext cx="6923813" cy="3216273"/>
          </a:xfrm>
        </p:spPr>
        <p:txBody>
          <a:bodyPr>
            <a:normAutofit/>
          </a:bodyPr>
          <a:lstStyle/>
          <a:p>
            <a:r>
              <a:rPr lang="en-US" sz="2400" dirty="0"/>
              <a:t>Pick a topic or online material</a:t>
            </a:r>
          </a:p>
          <a:p>
            <a:r>
              <a:rPr lang="en-US" sz="2400" dirty="0"/>
              <a:t>Instructors read a paragraph</a:t>
            </a:r>
          </a:p>
          <a:p>
            <a:r>
              <a:rPr lang="en-US" sz="2400" dirty="0"/>
              <a:t>Parents repeat the same paragraph</a:t>
            </a:r>
          </a:p>
          <a:p>
            <a:r>
              <a:rPr lang="en-US" sz="2400" dirty="0"/>
              <a:t>Instructors correct parents’ pronunciation</a:t>
            </a:r>
          </a:p>
          <a:p>
            <a:r>
              <a:rPr lang="en-US" sz="2400" dirty="0"/>
              <a:t>Word explanation or analysis</a:t>
            </a:r>
          </a:p>
        </p:txBody>
      </p:sp>
      <p:pic>
        <p:nvPicPr>
          <p:cNvPr id="5" name="Picture 4" descr="Diagram, icon&#10;&#10;Description automatically generated">
            <a:extLst>
              <a:ext uri="{FF2B5EF4-FFF2-40B4-BE49-F238E27FC236}">
                <a16:creationId xmlns:a16="http://schemas.microsoft.com/office/drawing/2014/main" id="{32136836-DEB1-964E-B36E-F4441D056D3F}"/>
              </a:ext>
            </a:extLst>
          </p:cNvPr>
          <p:cNvPicPr>
            <a:picLocks noChangeAspect="1"/>
          </p:cNvPicPr>
          <p:nvPr/>
        </p:nvPicPr>
        <p:blipFill>
          <a:blip r:embed="rId2"/>
          <a:stretch>
            <a:fillRect/>
          </a:stretch>
        </p:blipFill>
        <p:spPr>
          <a:xfrm>
            <a:off x="6315724" y="1786178"/>
            <a:ext cx="6039788" cy="4405890"/>
          </a:xfrm>
          <a:prstGeom prst="rect">
            <a:avLst/>
          </a:prstGeom>
        </p:spPr>
      </p:pic>
    </p:spTree>
    <p:extLst>
      <p:ext uri="{BB962C8B-B14F-4D97-AF65-F5344CB8AC3E}">
        <p14:creationId xmlns:p14="http://schemas.microsoft.com/office/powerpoint/2010/main" val="2740892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4100" name="Rectangle 70">
            <a:extLst>
              <a:ext uri="{FF2B5EF4-FFF2-40B4-BE49-F238E27FC236}">
                <a16:creationId xmlns:a16="http://schemas.microsoft.com/office/drawing/2014/main" id="{438E27F7-3F29-47F0-B30F-585059182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01" name="Rectangle 72">
            <a:extLst>
              <a:ext uri="{FF2B5EF4-FFF2-40B4-BE49-F238E27FC236}">
                <a16:creationId xmlns:a16="http://schemas.microsoft.com/office/drawing/2014/main" id="{6B16CD8D-2899-43D9-995B-DD1278D6B5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5" name="Freeform: Shape 74">
            <a:extLst>
              <a:ext uri="{FF2B5EF4-FFF2-40B4-BE49-F238E27FC236}">
                <a16:creationId xmlns:a16="http://schemas.microsoft.com/office/drawing/2014/main" id="{7F38A32B-CAD5-4D19-8E90-F63EB6902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342615" y="342615"/>
            <a:ext cx="6858000" cy="6172768"/>
          </a:xfrm>
          <a:custGeom>
            <a:avLst/>
            <a:gdLst>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4440498 w 6858000"/>
              <a:gd name="connsiteY4" fmla="*/ 5734742 h 5780582"/>
              <a:gd name="connsiteX5" fmla="*/ 582209 w 6858000"/>
              <a:gd name="connsiteY5" fmla="*/ 4121983 h 5780582"/>
              <a:gd name="connsiteX6" fmla="*/ 73548 w 6858000"/>
              <a:gd name="connsiteY6" fmla="*/ 3184291 h 5780582"/>
              <a:gd name="connsiteX7" fmla="*/ 0 w 6858000"/>
              <a:gd name="connsiteY7" fmla="*/ 2994994 h 5780582"/>
              <a:gd name="connsiteX8" fmla="*/ 0 w 6858000"/>
              <a:gd name="connsiteY8" fmla="*/ 0 h 5780582"/>
              <a:gd name="connsiteX0" fmla="*/ 6858000 w 6858000"/>
              <a:gd name="connsiteY0" fmla="*/ 0 h 5878098"/>
              <a:gd name="connsiteX1" fmla="*/ 6858000 w 6858000"/>
              <a:gd name="connsiteY1" fmla="*/ 5780582 h 5878098"/>
              <a:gd name="connsiteX2" fmla="*/ 6766523 w 6858000"/>
              <a:gd name="connsiteY2" fmla="*/ 5777266 h 5878098"/>
              <a:gd name="connsiteX3" fmla="*/ 5437222 w 6858000"/>
              <a:gd name="connsiteY3" fmla="*/ 5734742 h 5878098"/>
              <a:gd name="connsiteX4" fmla="*/ 4440498 w 6858000"/>
              <a:gd name="connsiteY4" fmla="*/ 5734742 h 5878098"/>
              <a:gd name="connsiteX5" fmla="*/ 582209 w 6858000"/>
              <a:gd name="connsiteY5" fmla="*/ 4121983 h 5878098"/>
              <a:gd name="connsiteX6" fmla="*/ 73548 w 6858000"/>
              <a:gd name="connsiteY6" fmla="*/ 3184291 h 5878098"/>
              <a:gd name="connsiteX7" fmla="*/ 0 w 6858000"/>
              <a:gd name="connsiteY7" fmla="*/ 2994994 h 5878098"/>
              <a:gd name="connsiteX8" fmla="*/ 0 w 6858000"/>
              <a:gd name="connsiteY8" fmla="*/ 0 h 5878098"/>
              <a:gd name="connsiteX9" fmla="*/ 6858000 w 6858000"/>
              <a:gd name="connsiteY9" fmla="*/ 0 h 5878098"/>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73548 w 6858000"/>
              <a:gd name="connsiteY6" fmla="*/ 3184291 h 5780582"/>
              <a:gd name="connsiteX7" fmla="*/ 0 w 6858000"/>
              <a:gd name="connsiteY7" fmla="*/ 2994994 h 5780582"/>
              <a:gd name="connsiteX8" fmla="*/ 0 w 6858000"/>
              <a:gd name="connsiteY8" fmla="*/ 0 h 5780582"/>
              <a:gd name="connsiteX9" fmla="*/ 6858000 w 6858000"/>
              <a:gd name="connsiteY9"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73548 w 6858000"/>
              <a:gd name="connsiteY6" fmla="*/ 3184291 h 5780582"/>
              <a:gd name="connsiteX7" fmla="*/ 0 w 6858000"/>
              <a:gd name="connsiteY7" fmla="*/ 2994994 h 5780582"/>
              <a:gd name="connsiteX8" fmla="*/ 0 w 6858000"/>
              <a:gd name="connsiteY8" fmla="*/ 0 h 5780582"/>
              <a:gd name="connsiteX9" fmla="*/ 6858000 w 6858000"/>
              <a:gd name="connsiteY9"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73548 w 6858000"/>
              <a:gd name="connsiteY6" fmla="*/ 3184291 h 5780582"/>
              <a:gd name="connsiteX7" fmla="*/ 0 w 6858000"/>
              <a:gd name="connsiteY7" fmla="*/ 2994994 h 5780582"/>
              <a:gd name="connsiteX8" fmla="*/ 0 w 6858000"/>
              <a:gd name="connsiteY8" fmla="*/ 0 h 5780582"/>
              <a:gd name="connsiteX9" fmla="*/ 6858000 w 6858000"/>
              <a:gd name="connsiteY9"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0 w 6858000"/>
              <a:gd name="connsiteY6" fmla="*/ 2994994 h 5780582"/>
              <a:gd name="connsiteX7" fmla="*/ 0 w 6858000"/>
              <a:gd name="connsiteY7" fmla="*/ 0 h 5780582"/>
              <a:gd name="connsiteX8" fmla="*/ 6858000 w 6858000"/>
              <a:gd name="connsiteY8"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0 w 6858000"/>
              <a:gd name="connsiteY6" fmla="*/ 2994994 h 5780582"/>
              <a:gd name="connsiteX7" fmla="*/ 0 w 6858000"/>
              <a:gd name="connsiteY7" fmla="*/ 0 h 5780582"/>
              <a:gd name="connsiteX8" fmla="*/ 6858000 w 6858000"/>
              <a:gd name="connsiteY8"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959581 w 6858000"/>
              <a:gd name="connsiteY5" fmla="*/ 4373609 h 5780582"/>
              <a:gd name="connsiteX6" fmla="*/ 0 w 6858000"/>
              <a:gd name="connsiteY6" fmla="*/ 2994994 h 5780582"/>
              <a:gd name="connsiteX7" fmla="*/ 0 w 6858000"/>
              <a:gd name="connsiteY7" fmla="*/ 0 h 5780582"/>
              <a:gd name="connsiteX8" fmla="*/ 6858000 w 6858000"/>
              <a:gd name="connsiteY8"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3010841 w 6858000"/>
              <a:gd name="connsiteY3" fmla="*/ 5469518 h 5780582"/>
              <a:gd name="connsiteX4" fmla="*/ 959581 w 6858000"/>
              <a:gd name="connsiteY4" fmla="*/ 4373609 h 5780582"/>
              <a:gd name="connsiteX5" fmla="*/ 0 w 6858000"/>
              <a:gd name="connsiteY5" fmla="*/ 2994994 h 5780582"/>
              <a:gd name="connsiteX6" fmla="*/ 0 w 6858000"/>
              <a:gd name="connsiteY6" fmla="*/ 0 h 5780582"/>
              <a:gd name="connsiteX7" fmla="*/ 6858000 w 6858000"/>
              <a:gd name="connsiteY7" fmla="*/ 0 h 5780582"/>
              <a:gd name="connsiteX0" fmla="*/ 6858000 w 6858000"/>
              <a:gd name="connsiteY0" fmla="*/ 0 h 5780582"/>
              <a:gd name="connsiteX1" fmla="*/ 6858000 w 6858000"/>
              <a:gd name="connsiteY1" fmla="*/ 5780582 h 5780582"/>
              <a:gd name="connsiteX2" fmla="*/ 3010841 w 6858000"/>
              <a:gd name="connsiteY2" fmla="*/ 5469518 h 5780582"/>
              <a:gd name="connsiteX3" fmla="*/ 959581 w 6858000"/>
              <a:gd name="connsiteY3" fmla="*/ 4373609 h 5780582"/>
              <a:gd name="connsiteX4" fmla="*/ 0 w 6858000"/>
              <a:gd name="connsiteY4" fmla="*/ 2994994 h 5780582"/>
              <a:gd name="connsiteX5" fmla="*/ 0 w 6858000"/>
              <a:gd name="connsiteY5" fmla="*/ 0 h 5780582"/>
              <a:gd name="connsiteX6" fmla="*/ 6858000 w 6858000"/>
              <a:gd name="connsiteY6" fmla="*/ 0 h 5780582"/>
              <a:gd name="connsiteX0" fmla="*/ 6858000 w 6858000"/>
              <a:gd name="connsiteY0" fmla="*/ 0 h 5780582"/>
              <a:gd name="connsiteX1" fmla="*/ 6858000 w 6858000"/>
              <a:gd name="connsiteY1" fmla="*/ 5780582 h 5780582"/>
              <a:gd name="connsiteX2" fmla="*/ 3010841 w 6858000"/>
              <a:gd name="connsiteY2" fmla="*/ 5469518 h 5780582"/>
              <a:gd name="connsiteX3" fmla="*/ 959581 w 6858000"/>
              <a:gd name="connsiteY3" fmla="*/ 4373609 h 5780582"/>
              <a:gd name="connsiteX4" fmla="*/ 0 w 6858000"/>
              <a:gd name="connsiteY4" fmla="*/ 2994994 h 5780582"/>
              <a:gd name="connsiteX5" fmla="*/ 0 w 6858000"/>
              <a:gd name="connsiteY5" fmla="*/ 0 h 5780582"/>
              <a:gd name="connsiteX6" fmla="*/ 6858000 w 6858000"/>
              <a:gd name="connsiteY6" fmla="*/ 0 h 5780582"/>
              <a:gd name="connsiteX0" fmla="*/ 6858000 w 6858000"/>
              <a:gd name="connsiteY0" fmla="*/ 0 h 5780582"/>
              <a:gd name="connsiteX1" fmla="*/ 6858000 w 6858000"/>
              <a:gd name="connsiteY1" fmla="*/ 5780582 h 5780582"/>
              <a:gd name="connsiteX2" fmla="*/ 3010841 w 6858000"/>
              <a:gd name="connsiteY2" fmla="*/ 5469518 h 5780582"/>
              <a:gd name="connsiteX3" fmla="*/ 959581 w 6858000"/>
              <a:gd name="connsiteY3" fmla="*/ 4373609 h 5780582"/>
              <a:gd name="connsiteX4" fmla="*/ 0 w 6858000"/>
              <a:gd name="connsiteY4" fmla="*/ 2994994 h 5780582"/>
              <a:gd name="connsiteX5" fmla="*/ 0 w 6858000"/>
              <a:gd name="connsiteY5" fmla="*/ 0 h 5780582"/>
              <a:gd name="connsiteX6" fmla="*/ 6858000 w 6858000"/>
              <a:gd name="connsiteY6" fmla="*/ 0 h 5780582"/>
              <a:gd name="connsiteX0" fmla="*/ 6858000 w 6858000"/>
              <a:gd name="connsiteY0" fmla="*/ 0 h 5780582"/>
              <a:gd name="connsiteX1" fmla="*/ 6858000 w 6858000"/>
              <a:gd name="connsiteY1" fmla="*/ 5780582 h 5780582"/>
              <a:gd name="connsiteX2" fmla="*/ 3264841 w 6858000"/>
              <a:gd name="connsiteY2" fmla="*/ 5442316 h 5780582"/>
              <a:gd name="connsiteX3" fmla="*/ 959581 w 6858000"/>
              <a:gd name="connsiteY3" fmla="*/ 4373609 h 5780582"/>
              <a:gd name="connsiteX4" fmla="*/ 0 w 6858000"/>
              <a:gd name="connsiteY4" fmla="*/ 2994994 h 5780582"/>
              <a:gd name="connsiteX5" fmla="*/ 0 w 6858000"/>
              <a:gd name="connsiteY5" fmla="*/ 0 h 5780582"/>
              <a:gd name="connsiteX6" fmla="*/ 6858000 w 6858000"/>
              <a:gd name="connsiteY6" fmla="*/ 0 h 5780582"/>
              <a:gd name="connsiteX0" fmla="*/ 6858000 w 6858000"/>
              <a:gd name="connsiteY0" fmla="*/ 0 h 5784516"/>
              <a:gd name="connsiteX1" fmla="*/ 6858000 w 6858000"/>
              <a:gd name="connsiteY1" fmla="*/ 5780582 h 5784516"/>
              <a:gd name="connsiteX2" fmla="*/ 3264841 w 6858000"/>
              <a:gd name="connsiteY2" fmla="*/ 5442316 h 5784516"/>
              <a:gd name="connsiteX3" fmla="*/ 959581 w 6858000"/>
              <a:gd name="connsiteY3" fmla="*/ 4373609 h 5784516"/>
              <a:gd name="connsiteX4" fmla="*/ 0 w 6858000"/>
              <a:gd name="connsiteY4" fmla="*/ 2994994 h 5784516"/>
              <a:gd name="connsiteX5" fmla="*/ 0 w 6858000"/>
              <a:gd name="connsiteY5" fmla="*/ 0 h 5784516"/>
              <a:gd name="connsiteX6" fmla="*/ 6858000 w 6858000"/>
              <a:gd name="connsiteY6" fmla="*/ 0 h 5784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58000" h="5784516">
                <a:moveTo>
                  <a:pt x="6858000" y="0"/>
                </a:moveTo>
                <a:lnTo>
                  <a:pt x="6858000" y="5780582"/>
                </a:lnTo>
                <a:cubicBezTo>
                  <a:pt x="4704756" y="5812908"/>
                  <a:pt x="4198884" y="5641214"/>
                  <a:pt x="3264841" y="5442316"/>
                </a:cubicBezTo>
                <a:cubicBezTo>
                  <a:pt x="2330798" y="5243418"/>
                  <a:pt x="1503721" y="4781496"/>
                  <a:pt x="959581" y="4373609"/>
                </a:cubicBezTo>
                <a:cubicBezTo>
                  <a:pt x="415441" y="3965722"/>
                  <a:pt x="198635" y="3573180"/>
                  <a:pt x="0" y="2994994"/>
                </a:cubicBezTo>
                <a:lnTo>
                  <a:pt x="0" y="0"/>
                </a:lnTo>
                <a:lnTo>
                  <a:pt x="6858000" y="0"/>
                </a:lnTo>
                <a:close/>
              </a:path>
            </a:pathLst>
          </a:custGeom>
          <a:ln>
            <a:noFill/>
          </a:ln>
        </p:spPr>
        <p:txBody>
          <a:bodyPr vert="horz" wrap="square" lIns="91440" tIns="45720" rIns="91440" bIns="45720" numCol="1" anchor="t" anchorCtr="0" compatLnSpc="1">
            <a:prstTxWarp prst="textNoShape">
              <a:avLst/>
            </a:prstTxWarp>
            <a:noAutofit/>
          </a:bodyPr>
          <a:lstStyle/>
          <a:p>
            <a:endParaRPr lang="en-US"/>
          </a:p>
        </p:txBody>
      </p:sp>
      <p:sp>
        <p:nvSpPr>
          <p:cNvPr id="2" name="Title 1">
            <a:extLst>
              <a:ext uri="{FF2B5EF4-FFF2-40B4-BE49-F238E27FC236}">
                <a16:creationId xmlns:a16="http://schemas.microsoft.com/office/drawing/2014/main" id="{FD8E9872-471C-9B47-95EB-99B9EEE667CA}"/>
              </a:ext>
            </a:extLst>
          </p:cNvPr>
          <p:cNvSpPr>
            <a:spLocks noGrp="1"/>
          </p:cNvSpPr>
          <p:nvPr>
            <p:ph type="title"/>
          </p:nvPr>
        </p:nvSpPr>
        <p:spPr>
          <a:xfrm>
            <a:off x="720000" y="619201"/>
            <a:ext cx="5003800" cy="1477328"/>
          </a:xfrm>
        </p:spPr>
        <p:txBody>
          <a:bodyPr>
            <a:normAutofit/>
          </a:bodyPr>
          <a:lstStyle/>
          <a:p>
            <a:r>
              <a:rPr lang="en-US" sz="3200" dirty="0"/>
              <a:t>Famous Quotes of Learning</a:t>
            </a:r>
          </a:p>
        </p:txBody>
      </p:sp>
      <p:pic>
        <p:nvPicPr>
          <p:cNvPr id="4098" name="Picture 2" descr="Michelangelo - I am still learning.">
            <a:extLst>
              <a:ext uri="{FF2B5EF4-FFF2-40B4-BE49-F238E27FC236}">
                <a16:creationId xmlns:a16="http://schemas.microsoft.com/office/drawing/2014/main" id="{F0B3FA6F-3FE2-294C-96CB-69CC63771EB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16310" y="3764944"/>
            <a:ext cx="3835102" cy="2016521"/>
          </a:xfrm>
          <a:custGeom>
            <a:avLst/>
            <a:gdLst/>
            <a:ahLst/>
            <a:cxnLst/>
            <a:rect l="l" t="t" r="r" b="b"/>
            <a:pathLst>
              <a:path w="5015639" h="3501162">
                <a:moveTo>
                  <a:pt x="0" y="0"/>
                </a:moveTo>
                <a:lnTo>
                  <a:pt x="5015639" y="0"/>
                </a:lnTo>
                <a:lnTo>
                  <a:pt x="5015639" y="3501162"/>
                </a:lnTo>
                <a:lnTo>
                  <a:pt x="0" y="3501162"/>
                </a:lnTo>
                <a:close/>
              </a:path>
            </a:pathLst>
          </a:cu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BF4B64EF-FA8C-DC42-BF9D-0122295C9B70}"/>
              </a:ext>
            </a:extLst>
          </p:cNvPr>
          <p:cNvSpPr>
            <a:spLocks noGrp="1"/>
          </p:cNvSpPr>
          <p:nvPr>
            <p:ph idx="1"/>
          </p:nvPr>
        </p:nvSpPr>
        <p:spPr>
          <a:xfrm>
            <a:off x="5191576" y="884903"/>
            <a:ext cx="6784114" cy="5353896"/>
          </a:xfrm>
        </p:spPr>
        <p:txBody>
          <a:bodyPr>
            <a:normAutofit/>
          </a:bodyPr>
          <a:lstStyle/>
          <a:p>
            <a:pPr marL="0" indent="0">
              <a:buNone/>
            </a:pPr>
            <a:r>
              <a:rPr lang="en-US" dirty="0"/>
              <a:t>“Anyone who stops learning is old, whether at twenty or eighty. Anyone who keeps learning stays young. The greatest thing in life is to keep your mind young.”</a:t>
            </a:r>
            <a:br>
              <a:rPr lang="en-US" dirty="0"/>
            </a:br>
            <a:r>
              <a:rPr lang="en-US" dirty="0"/>
              <a:t>				– Henry Ford</a:t>
            </a:r>
          </a:p>
          <a:p>
            <a:pPr marL="0" indent="0">
              <a:buNone/>
            </a:pPr>
            <a:r>
              <a:rPr lang="en-US" dirty="0"/>
              <a:t>“Tell me and I forget, teach me and I may remember, involve me and I learn.”</a:t>
            </a:r>
            <a:br>
              <a:rPr lang="en-US" dirty="0"/>
            </a:br>
            <a:r>
              <a:rPr lang="en-US" dirty="0"/>
              <a:t>				– Benjamin Franklin</a:t>
            </a:r>
          </a:p>
          <a:p>
            <a:pPr marL="0" indent="0">
              <a:buNone/>
            </a:pPr>
            <a:r>
              <a:rPr lang="en-US" dirty="0"/>
              <a:t>“You don’t learn to walk by following rules. You learn by doing, and by falling over.”</a:t>
            </a:r>
            <a:br>
              <a:rPr lang="en-US" dirty="0"/>
            </a:br>
            <a:r>
              <a:rPr lang="en-US" dirty="0"/>
              <a:t>				–Richard Branson</a:t>
            </a:r>
            <a:br>
              <a:rPr lang="en-US" dirty="0"/>
            </a:br>
            <a:r>
              <a:rPr lang="en-US" dirty="0"/>
              <a:t>“A man who asks is a fool for five minutes. A man who never asks is a fool for life.”</a:t>
            </a:r>
          </a:p>
          <a:p>
            <a:pPr marL="0" indent="0">
              <a:buNone/>
            </a:pPr>
            <a:r>
              <a:rPr lang="en-US" dirty="0"/>
              <a:t>				–Chinese Proverb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823638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4100" name="Rectangle 70">
            <a:extLst>
              <a:ext uri="{FF2B5EF4-FFF2-40B4-BE49-F238E27FC236}">
                <a16:creationId xmlns:a16="http://schemas.microsoft.com/office/drawing/2014/main" id="{438E27F7-3F29-47F0-B30F-585059182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01" name="Rectangle 72">
            <a:extLst>
              <a:ext uri="{FF2B5EF4-FFF2-40B4-BE49-F238E27FC236}">
                <a16:creationId xmlns:a16="http://schemas.microsoft.com/office/drawing/2014/main" id="{6B16CD8D-2899-43D9-995B-DD1278D6B5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5" name="Freeform: Shape 74">
            <a:extLst>
              <a:ext uri="{FF2B5EF4-FFF2-40B4-BE49-F238E27FC236}">
                <a16:creationId xmlns:a16="http://schemas.microsoft.com/office/drawing/2014/main" id="{7F38A32B-CAD5-4D19-8E90-F63EB6902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342615" y="342615"/>
            <a:ext cx="6858000" cy="6172768"/>
          </a:xfrm>
          <a:custGeom>
            <a:avLst/>
            <a:gdLst>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4440498 w 6858000"/>
              <a:gd name="connsiteY4" fmla="*/ 5734742 h 5780582"/>
              <a:gd name="connsiteX5" fmla="*/ 582209 w 6858000"/>
              <a:gd name="connsiteY5" fmla="*/ 4121983 h 5780582"/>
              <a:gd name="connsiteX6" fmla="*/ 73548 w 6858000"/>
              <a:gd name="connsiteY6" fmla="*/ 3184291 h 5780582"/>
              <a:gd name="connsiteX7" fmla="*/ 0 w 6858000"/>
              <a:gd name="connsiteY7" fmla="*/ 2994994 h 5780582"/>
              <a:gd name="connsiteX8" fmla="*/ 0 w 6858000"/>
              <a:gd name="connsiteY8" fmla="*/ 0 h 5780582"/>
              <a:gd name="connsiteX0" fmla="*/ 6858000 w 6858000"/>
              <a:gd name="connsiteY0" fmla="*/ 0 h 5878098"/>
              <a:gd name="connsiteX1" fmla="*/ 6858000 w 6858000"/>
              <a:gd name="connsiteY1" fmla="*/ 5780582 h 5878098"/>
              <a:gd name="connsiteX2" fmla="*/ 6766523 w 6858000"/>
              <a:gd name="connsiteY2" fmla="*/ 5777266 h 5878098"/>
              <a:gd name="connsiteX3" fmla="*/ 5437222 w 6858000"/>
              <a:gd name="connsiteY3" fmla="*/ 5734742 h 5878098"/>
              <a:gd name="connsiteX4" fmla="*/ 4440498 w 6858000"/>
              <a:gd name="connsiteY4" fmla="*/ 5734742 h 5878098"/>
              <a:gd name="connsiteX5" fmla="*/ 582209 w 6858000"/>
              <a:gd name="connsiteY5" fmla="*/ 4121983 h 5878098"/>
              <a:gd name="connsiteX6" fmla="*/ 73548 w 6858000"/>
              <a:gd name="connsiteY6" fmla="*/ 3184291 h 5878098"/>
              <a:gd name="connsiteX7" fmla="*/ 0 w 6858000"/>
              <a:gd name="connsiteY7" fmla="*/ 2994994 h 5878098"/>
              <a:gd name="connsiteX8" fmla="*/ 0 w 6858000"/>
              <a:gd name="connsiteY8" fmla="*/ 0 h 5878098"/>
              <a:gd name="connsiteX9" fmla="*/ 6858000 w 6858000"/>
              <a:gd name="connsiteY9" fmla="*/ 0 h 5878098"/>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73548 w 6858000"/>
              <a:gd name="connsiteY6" fmla="*/ 3184291 h 5780582"/>
              <a:gd name="connsiteX7" fmla="*/ 0 w 6858000"/>
              <a:gd name="connsiteY7" fmla="*/ 2994994 h 5780582"/>
              <a:gd name="connsiteX8" fmla="*/ 0 w 6858000"/>
              <a:gd name="connsiteY8" fmla="*/ 0 h 5780582"/>
              <a:gd name="connsiteX9" fmla="*/ 6858000 w 6858000"/>
              <a:gd name="connsiteY9"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73548 w 6858000"/>
              <a:gd name="connsiteY6" fmla="*/ 3184291 h 5780582"/>
              <a:gd name="connsiteX7" fmla="*/ 0 w 6858000"/>
              <a:gd name="connsiteY7" fmla="*/ 2994994 h 5780582"/>
              <a:gd name="connsiteX8" fmla="*/ 0 w 6858000"/>
              <a:gd name="connsiteY8" fmla="*/ 0 h 5780582"/>
              <a:gd name="connsiteX9" fmla="*/ 6858000 w 6858000"/>
              <a:gd name="connsiteY9"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73548 w 6858000"/>
              <a:gd name="connsiteY6" fmla="*/ 3184291 h 5780582"/>
              <a:gd name="connsiteX7" fmla="*/ 0 w 6858000"/>
              <a:gd name="connsiteY7" fmla="*/ 2994994 h 5780582"/>
              <a:gd name="connsiteX8" fmla="*/ 0 w 6858000"/>
              <a:gd name="connsiteY8" fmla="*/ 0 h 5780582"/>
              <a:gd name="connsiteX9" fmla="*/ 6858000 w 6858000"/>
              <a:gd name="connsiteY9"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0 w 6858000"/>
              <a:gd name="connsiteY6" fmla="*/ 2994994 h 5780582"/>
              <a:gd name="connsiteX7" fmla="*/ 0 w 6858000"/>
              <a:gd name="connsiteY7" fmla="*/ 0 h 5780582"/>
              <a:gd name="connsiteX8" fmla="*/ 6858000 w 6858000"/>
              <a:gd name="connsiteY8"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0 w 6858000"/>
              <a:gd name="connsiteY6" fmla="*/ 2994994 h 5780582"/>
              <a:gd name="connsiteX7" fmla="*/ 0 w 6858000"/>
              <a:gd name="connsiteY7" fmla="*/ 0 h 5780582"/>
              <a:gd name="connsiteX8" fmla="*/ 6858000 w 6858000"/>
              <a:gd name="connsiteY8"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959581 w 6858000"/>
              <a:gd name="connsiteY5" fmla="*/ 4373609 h 5780582"/>
              <a:gd name="connsiteX6" fmla="*/ 0 w 6858000"/>
              <a:gd name="connsiteY6" fmla="*/ 2994994 h 5780582"/>
              <a:gd name="connsiteX7" fmla="*/ 0 w 6858000"/>
              <a:gd name="connsiteY7" fmla="*/ 0 h 5780582"/>
              <a:gd name="connsiteX8" fmla="*/ 6858000 w 6858000"/>
              <a:gd name="connsiteY8"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3010841 w 6858000"/>
              <a:gd name="connsiteY3" fmla="*/ 5469518 h 5780582"/>
              <a:gd name="connsiteX4" fmla="*/ 959581 w 6858000"/>
              <a:gd name="connsiteY4" fmla="*/ 4373609 h 5780582"/>
              <a:gd name="connsiteX5" fmla="*/ 0 w 6858000"/>
              <a:gd name="connsiteY5" fmla="*/ 2994994 h 5780582"/>
              <a:gd name="connsiteX6" fmla="*/ 0 w 6858000"/>
              <a:gd name="connsiteY6" fmla="*/ 0 h 5780582"/>
              <a:gd name="connsiteX7" fmla="*/ 6858000 w 6858000"/>
              <a:gd name="connsiteY7" fmla="*/ 0 h 5780582"/>
              <a:gd name="connsiteX0" fmla="*/ 6858000 w 6858000"/>
              <a:gd name="connsiteY0" fmla="*/ 0 h 5780582"/>
              <a:gd name="connsiteX1" fmla="*/ 6858000 w 6858000"/>
              <a:gd name="connsiteY1" fmla="*/ 5780582 h 5780582"/>
              <a:gd name="connsiteX2" fmla="*/ 3010841 w 6858000"/>
              <a:gd name="connsiteY2" fmla="*/ 5469518 h 5780582"/>
              <a:gd name="connsiteX3" fmla="*/ 959581 w 6858000"/>
              <a:gd name="connsiteY3" fmla="*/ 4373609 h 5780582"/>
              <a:gd name="connsiteX4" fmla="*/ 0 w 6858000"/>
              <a:gd name="connsiteY4" fmla="*/ 2994994 h 5780582"/>
              <a:gd name="connsiteX5" fmla="*/ 0 w 6858000"/>
              <a:gd name="connsiteY5" fmla="*/ 0 h 5780582"/>
              <a:gd name="connsiteX6" fmla="*/ 6858000 w 6858000"/>
              <a:gd name="connsiteY6" fmla="*/ 0 h 5780582"/>
              <a:gd name="connsiteX0" fmla="*/ 6858000 w 6858000"/>
              <a:gd name="connsiteY0" fmla="*/ 0 h 5780582"/>
              <a:gd name="connsiteX1" fmla="*/ 6858000 w 6858000"/>
              <a:gd name="connsiteY1" fmla="*/ 5780582 h 5780582"/>
              <a:gd name="connsiteX2" fmla="*/ 3010841 w 6858000"/>
              <a:gd name="connsiteY2" fmla="*/ 5469518 h 5780582"/>
              <a:gd name="connsiteX3" fmla="*/ 959581 w 6858000"/>
              <a:gd name="connsiteY3" fmla="*/ 4373609 h 5780582"/>
              <a:gd name="connsiteX4" fmla="*/ 0 w 6858000"/>
              <a:gd name="connsiteY4" fmla="*/ 2994994 h 5780582"/>
              <a:gd name="connsiteX5" fmla="*/ 0 w 6858000"/>
              <a:gd name="connsiteY5" fmla="*/ 0 h 5780582"/>
              <a:gd name="connsiteX6" fmla="*/ 6858000 w 6858000"/>
              <a:gd name="connsiteY6" fmla="*/ 0 h 5780582"/>
              <a:gd name="connsiteX0" fmla="*/ 6858000 w 6858000"/>
              <a:gd name="connsiteY0" fmla="*/ 0 h 5780582"/>
              <a:gd name="connsiteX1" fmla="*/ 6858000 w 6858000"/>
              <a:gd name="connsiteY1" fmla="*/ 5780582 h 5780582"/>
              <a:gd name="connsiteX2" fmla="*/ 3010841 w 6858000"/>
              <a:gd name="connsiteY2" fmla="*/ 5469518 h 5780582"/>
              <a:gd name="connsiteX3" fmla="*/ 959581 w 6858000"/>
              <a:gd name="connsiteY3" fmla="*/ 4373609 h 5780582"/>
              <a:gd name="connsiteX4" fmla="*/ 0 w 6858000"/>
              <a:gd name="connsiteY4" fmla="*/ 2994994 h 5780582"/>
              <a:gd name="connsiteX5" fmla="*/ 0 w 6858000"/>
              <a:gd name="connsiteY5" fmla="*/ 0 h 5780582"/>
              <a:gd name="connsiteX6" fmla="*/ 6858000 w 6858000"/>
              <a:gd name="connsiteY6" fmla="*/ 0 h 5780582"/>
              <a:gd name="connsiteX0" fmla="*/ 6858000 w 6858000"/>
              <a:gd name="connsiteY0" fmla="*/ 0 h 5780582"/>
              <a:gd name="connsiteX1" fmla="*/ 6858000 w 6858000"/>
              <a:gd name="connsiteY1" fmla="*/ 5780582 h 5780582"/>
              <a:gd name="connsiteX2" fmla="*/ 3264841 w 6858000"/>
              <a:gd name="connsiteY2" fmla="*/ 5442316 h 5780582"/>
              <a:gd name="connsiteX3" fmla="*/ 959581 w 6858000"/>
              <a:gd name="connsiteY3" fmla="*/ 4373609 h 5780582"/>
              <a:gd name="connsiteX4" fmla="*/ 0 w 6858000"/>
              <a:gd name="connsiteY4" fmla="*/ 2994994 h 5780582"/>
              <a:gd name="connsiteX5" fmla="*/ 0 w 6858000"/>
              <a:gd name="connsiteY5" fmla="*/ 0 h 5780582"/>
              <a:gd name="connsiteX6" fmla="*/ 6858000 w 6858000"/>
              <a:gd name="connsiteY6" fmla="*/ 0 h 5780582"/>
              <a:gd name="connsiteX0" fmla="*/ 6858000 w 6858000"/>
              <a:gd name="connsiteY0" fmla="*/ 0 h 5784516"/>
              <a:gd name="connsiteX1" fmla="*/ 6858000 w 6858000"/>
              <a:gd name="connsiteY1" fmla="*/ 5780582 h 5784516"/>
              <a:gd name="connsiteX2" fmla="*/ 3264841 w 6858000"/>
              <a:gd name="connsiteY2" fmla="*/ 5442316 h 5784516"/>
              <a:gd name="connsiteX3" fmla="*/ 959581 w 6858000"/>
              <a:gd name="connsiteY3" fmla="*/ 4373609 h 5784516"/>
              <a:gd name="connsiteX4" fmla="*/ 0 w 6858000"/>
              <a:gd name="connsiteY4" fmla="*/ 2994994 h 5784516"/>
              <a:gd name="connsiteX5" fmla="*/ 0 w 6858000"/>
              <a:gd name="connsiteY5" fmla="*/ 0 h 5784516"/>
              <a:gd name="connsiteX6" fmla="*/ 6858000 w 6858000"/>
              <a:gd name="connsiteY6" fmla="*/ 0 h 5784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58000" h="5784516">
                <a:moveTo>
                  <a:pt x="6858000" y="0"/>
                </a:moveTo>
                <a:lnTo>
                  <a:pt x="6858000" y="5780582"/>
                </a:lnTo>
                <a:cubicBezTo>
                  <a:pt x="4704756" y="5812908"/>
                  <a:pt x="4198884" y="5641214"/>
                  <a:pt x="3264841" y="5442316"/>
                </a:cubicBezTo>
                <a:cubicBezTo>
                  <a:pt x="2330798" y="5243418"/>
                  <a:pt x="1503721" y="4781496"/>
                  <a:pt x="959581" y="4373609"/>
                </a:cubicBezTo>
                <a:cubicBezTo>
                  <a:pt x="415441" y="3965722"/>
                  <a:pt x="198635" y="3573180"/>
                  <a:pt x="0" y="2994994"/>
                </a:cubicBezTo>
                <a:lnTo>
                  <a:pt x="0" y="0"/>
                </a:lnTo>
                <a:lnTo>
                  <a:pt x="6858000" y="0"/>
                </a:lnTo>
                <a:close/>
              </a:path>
            </a:pathLst>
          </a:custGeom>
          <a:ln>
            <a:noFill/>
          </a:ln>
        </p:spPr>
        <p:txBody>
          <a:bodyPr vert="horz" wrap="square" lIns="91440" tIns="45720" rIns="91440" bIns="45720" numCol="1" anchor="t" anchorCtr="0" compatLnSpc="1">
            <a:prstTxWarp prst="textNoShape">
              <a:avLst/>
            </a:prstTxWarp>
            <a:noAutofit/>
          </a:bodyPr>
          <a:lstStyle/>
          <a:p>
            <a:endParaRPr lang="en-US"/>
          </a:p>
        </p:txBody>
      </p:sp>
      <p:sp>
        <p:nvSpPr>
          <p:cNvPr id="2" name="Title 1">
            <a:extLst>
              <a:ext uri="{FF2B5EF4-FFF2-40B4-BE49-F238E27FC236}">
                <a16:creationId xmlns:a16="http://schemas.microsoft.com/office/drawing/2014/main" id="{FD8E9872-471C-9B47-95EB-99B9EEE667CA}"/>
              </a:ext>
            </a:extLst>
          </p:cNvPr>
          <p:cNvSpPr>
            <a:spLocks noGrp="1"/>
          </p:cNvSpPr>
          <p:nvPr>
            <p:ph type="title"/>
          </p:nvPr>
        </p:nvSpPr>
        <p:spPr>
          <a:xfrm>
            <a:off x="720000" y="619201"/>
            <a:ext cx="5003800" cy="1477328"/>
          </a:xfrm>
        </p:spPr>
        <p:txBody>
          <a:bodyPr>
            <a:normAutofit/>
          </a:bodyPr>
          <a:lstStyle/>
          <a:p>
            <a:r>
              <a:rPr lang="en-US" sz="3200" dirty="0"/>
              <a:t>Famous Quotes of Learning</a:t>
            </a:r>
          </a:p>
        </p:txBody>
      </p:sp>
      <p:sp>
        <p:nvSpPr>
          <p:cNvPr id="3" name="Content Placeholder 2">
            <a:extLst>
              <a:ext uri="{FF2B5EF4-FFF2-40B4-BE49-F238E27FC236}">
                <a16:creationId xmlns:a16="http://schemas.microsoft.com/office/drawing/2014/main" id="{BF4B64EF-FA8C-DC42-BF9D-0122295C9B70}"/>
              </a:ext>
            </a:extLst>
          </p:cNvPr>
          <p:cNvSpPr>
            <a:spLocks noGrp="1"/>
          </p:cNvSpPr>
          <p:nvPr>
            <p:ph idx="1"/>
          </p:nvPr>
        </p:nvSpPr>
        <p:spPr>
          <a:xfrm>
            <a:off x="5191576" y="884903"/>
            <a:ext cx="6784114" cy="5353896"/>
          </a:xfrm>
        </p:spPr>
        <p:txBody>
          <a:bodyPr>
            <a:normAutofit fontScale="92500" lnSpcReduction="10000"/>
          </a:bodyPr>
          <a:lstStyle/>
          <a:p>
            <a:pPr marL="0" indent="0">
              <a:buNone/>
            </a:pPr>
            <a:r>
              <a:rPr lang="en-US"/>
              <a:t>“Those people who develop the ability to continuously acquire new and better forms of knowledge that they can apply to their work and to their lives will be the movers and shakers in our society for the indefinite future.”</a:t>
            </a:r>
            <a:br>
              <a:rPr lang="en-US"/>
            </a:br>
            <a:r>
              <a:rPr lang="en-US"/>
              <a:t>				– Brain Tracy. </a:t>
            </a:r>
          </a:p>
          <a:p>
            <a:pPr marL="0" indent="0">
              <a:buNone/>
            </a:pPr>
            <a:r>
              <a:rPr lang="en-US"/>
              <a:t>“One hour per day of study in your chosen field is all it takes. One hour per day of study will put you at the top of your field within three years. Within five years you’ll be a national authority. In seven years, you can be one of the best people in the world at what you do.”</a:t>
            </a:r>
            <a:br>
              <a:rPr lang="en-US"/>
            </a:br>
            <a:r>
              <a:rPr lang="en-US"/>
              <a:t>				– Earl Nightingale</a:t>
            </a:r>
          </a:p>
          <a:p>
            <a:pPr marL="0" indent="0">
              <a:buNone/>
            </a:pPr>
            <a:r>
              <a:rPr lang="en-US"/>
              <a:t>“There is no end to education. It is not that you read a book, pass an examination, and finish with education. The whole of life, from the moment you are born to the moment you die, is a process of learning.”</a:t>
            </a:r>
            <a:br>
              <a:rPr lang="en-US"/>
            </a:br>
            <a:r>
              <a:rPr lang="en-US"/>
              <a:t>				– Jiddu Krishnamurti</a:t>
            </a:r>
          </a:p>
          <a:p>
            <a:pPr marL="0" indent="0">
              <a:buNone/>
            </a:pPr>
            <a:endParaRPr lang="en-US" dirty="0"/>
          </a:p>
        </p:txBody>
      </p:sp>
      <p:pic>
        <p:nvPicPr>
          <p:cNvPr id="6146" name="Picture 2" descr="Justin Dentmon Quotes | QuoteHD">
            <a:extLst>
              <a:ext uri="{FF2B5EF4-FFF2-40B4-BE49-F238E27FC236}">
                <a16:creationId xmlns:a16="http://schemas.microsoft.com/office/drawing/2014/main" id="{2735D78B-9B2E-8945-B80E-255152C01D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599" y="3332722"/>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1490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4100" name="Rectangle 70">
            <a:extLst>
              <a:ext uri="{FF2B5EF4-FFF2-40B4-BE49-F238E27FC236}">
                <a16:creationId xmlns:a16="http://schemas.microsoft.com/office/drawing/2014/main" id="{438E27F7-3F29-47F0-B30F-585059182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01" name="Rectangle 72">
            <a:extLst>
              <a:ext uri="{FF2B5EF4-FFF2-40B4-BE49-F238E27FC236}">
                <a16:creationId xmlns:a16="http://schemas.microsoft.com/office/drawing/2014/main" id="{6B16CD8D-2899-43D9-995B-DD1278D6B5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5" name="Freeform: Shape 74">
            <a:extLst>
              <a:ext uri="{FF2B5EF4-FFF2-40B4-BE49-F238E27FC236}">
                <a16:creationId xmlns:a16="http://schemas.microsoft.com/office/drawing/2014/main" id="{7F38A32B-CAD5-4D19-8E90-F63EB6902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342615" y="342615"/>
            <a:ext cx="6858000" cy="6172768"/>
          </a:xfrm>
          <a:custGeom>
            <a:avLst/>
            <a:gdLst>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4440498 w 6858000"/>
              <a:gd name="connsiteY4" fmla="*/ 5734742 h 5780582"/>
              <a:gd name="connsiteX5" fmla="*/ 582209 w 6858000"/>
              <a:gd name="connsiteY5" fmla="*/ 4121983 h 5780582"/>
              <a:gd name="connsiteX6" fmla="*/ 73548 w 6858000"/>
              <a:gd name="connsiteY6" fmla="*/ 3184291 h 5780582"/>
              <a:gd name="connsiteX7" fmla="*/ 0 w 6858000"/>
              <a:gd name="connsiteY7" fmla="*/ 2994994 h 5780582"/>
              <a:gd name="connsiteX8" fmla="*/ 0 w 6858000"/>
              <a:gd name="connsiteY8" fmla="*/ 0 h 5780582"/>
              <a:gd name="connsiteX0" fmla="*/ 6858000 w 6858000"/>
              <a:gd name="connsiteY0" fmla="*/ 0 h 5878098"/>
              <a:gd name="connsiteX1" fmla="*/ 6858000 w 6858000"/>
              <a:gd name="connsiteY1" fmla="*/ 5780582 h 5878098"/>
              <a:gd name="connsiteX2" fmla="*/ 6766523 w 6858000"/>
              <a:gd name="connsiteY2" fmla="*/ 5777266 h 5878098"/>
              <a:gd name="connsiteX3" fmla="*/ 5437222 w 6858000"/>
              <a:gd name="connsiteY3" fmla="*/ 5734742 h 5878098"/>
              <a:gd name="connsiteX4" fmla="*/ 4440498 w 6858000"/>
              <a:gd name="connsiteY4" fmla="*/ 5734742 h 5878098"/>
              <a:gd name="connsiteX5" fmla="*/ 582209 w 6858000"/>
              <a:gd name="connsiteY5" fmla="*/ 4121983 h 5878098"/>
              <a:gd name="connsiteX6" fmla="*/ 73548 w 6858000"/>
              <a:gd name="connsiteY6" fmla="*/ 3184291 h 5878098"/>
              <a:gd name="connsiteX7" fmla="*/ 0 w 6858000"/>
              <a:gd name="connsiteY7" fmla="*/ 2994994 h 5878098"/>
              <a:gd name="connsiteX8" fmla="*/ 0 w 6858000"/>
              <a:gd name="connsiteY8" fmla="*/ 0 h 5878098"/>
              <a:gd name="connsiteX9" fmla="*/ 6858000 w 6858000"/>
              <a:gd name="connsiteY9" fmla="*/ 0 h 5878098"/>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73548 w 6858000"/>
              <a:gd name="connsiteY6" fmla="*/ 3184291 h 5780582"/>
              <a:gd name="connsiteX7" fmla="*/ 0 w 6858000"/>
              <a:gd name="connsiteY7" fmla="*/ 2994994 h 5780582"/>
              <a:gd name="connsiteX8" fmla="*/ 0 w 6858000"/>
              <a:gd name="connsiteY8" fmla="*/ 0 h 5780582"/>
              <a:gd name="connsiteX9" fmla="*/ 6858000 w 6858000"/>
              <a:gd name="connsiteY9"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73548 w 6858000"/>
              <a:gd name="connsiteY6" fmla="*/ 3184291 h 5780582"/>
              <a:gd name="connsiteX7" fmla="*/ 0 w 6858000"/>
              <a:gd name="connsiteY7" fmla="*/ 2994994 h 5780582"/>
              <a:gd name="connsiteX8" fmla="*/ 0 w 6858000"/>
              <a:gd name="connsiteY8" fmla="*/ 0 h 5780582"/>
              <a:gd name="connsiteX9" fmla="*/ 6858000 w 6858000"/>
              <a:gd name="connsiteY9"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73548 w 6858000"/>
              <a:gd name="connsiteY6" fmla="*/ 3184291 h 5780582"/>
              <a:gd name="connsiteX7" fmla="*/ 0 w 6858000"/>
              <a:gd name="connsiteY7" fmla="*/ 2994994 h 5780582"/>
              <a:gd name="connsiteX8" fmla="*/ 0 w 6858000"/>
              <a:gd name="connsiteY8" fmla="*/ 0 h 5780582"/>
              <a:gd name="connsiteX9" fmla="*/ 6858000 w 6858000"/>
              <a:gd name="connsiteY9"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0 w 6858000"/>
              <a:gd name="connsiteY6" fmla="*/ 2994994 h 5780582"/>
              <a:gd name="connsiteX7" fmla="*/ 0 w 6858000"/>
              <a:gd name="connsiteY7" fmla="*/ 0 h 5780582"/>
              <a:gd name="connsiteX8" fmla="*/ 6858000 w 6858000"/>
              <a:gd name="connsiteY8"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0 w 6858000"/>
              <a:gd name="connsiteY6" fmla="*/ 2994994 h 5780582"/>
              <a:gd name="connsiteX7" fmla="*/ 0 w 6858000"/>
              <a:gd name="connsiteY7" fmla="*/ 0 h 5780582"/>
              <a:gd name="connsiteX8" fmla="*/ 6858000 w 6858000"/>
              <a:gd name="connsiteY8"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959581 w 6858000"/>
              <a:gd name="connsiteY5" fmla="*/ 4373609 h 5780582"/>
              <a:gd name="connsiteX6" fmla="*/ 0 w 6858000"/>
              <a:gd name="connsiteY6" fmla="*/ 2994994 h 5780582"/>
              <a:gd name="connsiteX7" fmla="*/ 0 w 6858000"/>
              <a:gd name="connsiteY7" fmla="*/ 0 h 5780582"/>
              <a:gd name="connsiteX8" fmla="*/ 6858000 w 6858000"/>
              <a:gd name="connsiteY8"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3010841 w 6858000"/>
              <a:gd name="connsiteY3" fmla="*/ 5469518 h 5780582"/>
              <a:gd name="connsiteX4" fmla="*/ 959581 w 6858000"/>
              <a:gd name="connsiteY4" fmla="*/ 4373609 h 5780582"/>
              <a:gd name="connsiteX5" fmla="*/ 0 w 6858000"/>
              <a:gd name="connsiteY5" fmla="*/ 2994994 h 5780582"/>
              <a:gd name="connsiteX6" fmla="*/ 0 w 6858000"/>
              <a:gd name="connsiteY6" fmla="*/ 0 h 5780582"/>
              <a:gd name="connsiteX7" fmla="*/ 6858000 w 6858000"/>
              <a:gd name="connsiteY7" fmla="*/ 0 h 5780582"/>
              <a:gd name="connsiteX0" fmla="*/ 6858000 w 6858000"/>
              <a:gd name="connsiteY0" fmla="*/ 0 h 5780582"/>
              <a:gd name="connsiteX1" fmla="*/ 6858000 w 6858000"/>
              <a:gd name="connsiteY1" fmla="*/ 5780582 h 5780582"/>
              <a:gd name="connsiteX2" fmla="*/ 3010841 w 6858000"/>
              <a:gd name="connsiteY2" fmla="*/ 5469518 h 5780582"/>
              <a:gd name="connsiteX3" fmla="*/ 959581 w 6858000"/>
              <a:gd name="connsiteY3" fmla="*/ 4373609 h 5780582"/>
              <a:gd name="connsiteX4" fmla="*/ 0 w 6858000"/>
              <a:gd name="connsiteY4" fmla="*/ 2994994 h 5780582"/>
              <a:gd name="connsiteX5" fmla="*/ 0 w 6858000"/>
              <a:gd name="connsiteY5" fmla="*/ 0 h 5780582"/>
              <a:gd name="connsiteX6" fmla="*/ 6858000 w 6858000"/>
              <a:gd name="connsiteY6" fmla="*/ 0 h 5780582"/>
              <a:gd name="connsiteX0" fmla="*/ 6858000 w 6858000"/>
              <a:gd name="connsiteY0" fmla="*/ 0 h 5780582"/>
              <a:gd name="connsiteX1" fmla="*/ 6858000 w 6858000"/>
              <a:gd name="connsiteY1" fmla="*/ 5780582 h 5780582"/>
              <a:gd name="connsiteX2" fmla="*/ 3010841 w 6858000"/>
              <a:gd name="connsiteY2" fmla="*/ 5469518 h 5780582"/>
              <a:gd name="connsiteX3" fmla="*/ 959581 w 6858000"/>
              <a:gd name="connsiteY3" fmla="*/ 4373609 h 5780582"/>
              <a:gd name="connsiteX4" fmla="*/ 0 w 6858000"/>
              <a:gd name="connsiteY4" fmla="*/ 2994994 h 5780582"/>
              <a:gd name="connsiteX5" fmla="*/ 0 w 6858000"/>
              <a:gd name="connsiteY5" fmla="*/ 0 h 5780582"/>
              <a:gd name="connsiteX6" fmla="*/ 6858000 w 6858000"/>
              <a:gd name="connsiteY6" fmla="*/ 0 h 5780582"/>
              <a:gd name="connsiteX0" fmla="*/ 6858000 w 6858000"/>
              <a:gd name="connsiteY0" fmla="*/ 0 h 5780582"/>
              <a:gd name="connsiteX1" fmla="*/ 6858000 w 6858000"/>
              <a:gd name="connsiteY1" fmla="*/ 5780582 h 5780582"/>
              <a:gd name="connsiteX2" fmla="*/ 3010841 w 6858000"/>
              <a:gd name="connsiteY2" fmla="*/ 5469518 h 5780582"/>
              <a:gd name="connsiteX3" fmla="*/ 959581 w 6858000"/>
              <a:gd name="connsiteY3" fmla="*/ 4373609 h 5780582"/>
              <a:gd name="connsiteX4" fmla="*/ 0 w 6858000"/>
              <a:gd name="connsiteY4" fmla="*/ 2994994 h 5780582"/>
              <a:gd name="connsiteX5" fmla="*/ 0 w 6858000"/>
              <a:gd name="connsiteY5" fmla="*/ 0 h 5780582"/>
              <a:gd name="connsiteX6" fmla="*/ 6858000 w 6858000"/>
              <a:gd name="connsiteY6" fmla="*/ 0 h 5780582"/>
              <a:gd name="connsiteX0" fmla="*/ 6858000 w 6858000"/>
              <a:gd name="connsiteY0" fmla="*/ 0 h 5780582"/>
              <a:gd name="connsiteX1" fmla="*/ 6858000 w 6858000"/>
              <a:gd name="connsiteY1" fmla="*/ 5780582 h 5780582"/>
              <a:gd name="connsiteX2" fmla="*/ 3264841 w 6858000"/>
              <a:gd name="connsiteY2" fmla="*/ 5442316 h 5780582"/>
              <a:gd name="connsiteX3" fmla="*/ 959581 w 6858000"/>
              <a:gd name="connsiteY3" fmla="*/ 4373609 h 5780582"/>
              <a:gd name="connsiteX4" fmla="*/ 0 w 6858000"/>
              <a:gd name="connsiteY4" fmla="*/ 2994994 h 5780582"/>
              <a:gd name="connsiteX5" fmla="*/ 0 w 6858000"/>
              <a:gd name="connsiteY5" fmla="*/ 0 h 5780582"/>
              <a:gd name="connsiteX6" fmla="*/ 6858000 w 6858000"/>
              <a:gd name="connsiteY6" fmla="*/ 0 h 5780582"/>
              <a:gd name="connsiteX0" fmla="*/ 6858000 w 6858000"/>
              <a:gd name="connsiteY0" fmla="*/ 0 h 5784516"/>
              <a:gd name="connsiteX1" fmla="*/ 6858000 w 6858000"/>
              <a:gd name="connsiteY1" fmla="*/ 5780582 h 5784516"/>
              <a:gd name="connsiteX2" fmla="*/ 3264841 w 6858000"/>
              <a:gd name="connsiteY2" fmla="*/ 5442316 h 5784516"/>
              <a:gd name="connsiteX3" fmla="*/ 959581 w 6858000"/>
              <a:gd name="connsiteY3" fmla="*/ 4373609 h 5784516"/>
              <a:gd name="connsiteX4" fmla="*/ 0 w 6858000"/>
              <a:gd name="connsiteY4" fmla="*/ 2994994 h 5784516"/>
              <a:gd name="connsiteX5" fmla="*/ 0 w 6858000"/>
              <a:gd name="connsiteY5" fmla="*/ 0 h 5784516"/>
              <a:gd name="connsiteX6" fmla="*/ 6858000 w 6858000"/>
              <a:gd name="connsiteY6" fmla="*/ 0 h 5784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58000" h="5784516">
                <a:moveTo>
                  <a:pt x="6858000" y="0"/>
                </a:moveTo>
                <a:lnTo>
                  <a:pt x="6858000" y="5780582"/>
                </a:lnTo>
                <a:cubicBezTo>
                  <a:pt x="4704756" y="5812908"/>
                  <a:pt x="4198884" y="5641214"/>
                  <a:pt x="3264841" y="5442316"/>
                </a:cubicBezTo>
                <a:cubicBezTo>
                  <a:pt x="2330798" y="5243418"/>
                  <a:pt x="1503721" y="4781496"/>
                  <a:pt x="959581" y="4373609"/>
                </a:cubicBezTo>
                <a:cubicBezTo>
                  <a:pt x="415441" y="3965722"/>
                  <a:pt x="198635" y="3573180"/>
                  <a:pt x="0" y="2994994"/>
                </a:cubicBezTo>
                <a:lnTo>
                  <a:pt x="0" y="0"/>
                </a:lnTo>
                <a:lnTo>
                  <a:pt x="6858000" y="0"/>
                </a:lnTo>
                <a:close/>
              </a:path>
            </a:pathLst>
          </a:custGeom>
          <a:ln>
            <a:noFill/>
          </a:ln>
        </p:spPr>
        <p:txBody>
          <a:bodyPr vert="horz" wrap="square" lIns="91440" tIns="45720" rIns="91440" bIns="45720" numCol="1" anchor="t" anchorCtr="0" compatLnSpc="1">
            <a:prstTxWarp prst="textNoShape">
              <a:avLst/>
            </a:prstTxWarp>
            <a:noAutofit/>
          </a:bodyPr>
          <a:lstStyle/>
          <a:p>
            <a:endParaRPr lang="en-US"/>
          </a:p>
        </p:txBody>
      </p:sp>
      <p:sp>
        <p:nvSpPr>
          <p:cNvPr id="2" name="Title 1">
            <a:extLst>
              <a:ext uri="{FF2B5EF4-FFF2-40B4-BE49-F238E27FC236}">
                <a16:creationId xmlns:a16="http://schemas.microsoft.com/office/drawing/2014/main" id="{FD8E9872-471C-9B47-95EB-99B9EEE667CA}"/>
              </a:ext>
            </a:extLst>
          </p:cNvPr>
          <p:cNvSpPr>
            <a:spLocks noGrp="1"/>
          </p:cNvSpPr>
          <p:nvPr>
            <p:ph type="title"/>
          </p:nvPr>
        </p:nvSpPr>
        <p:spPr>
          <a:xfrm>
            <a:off x="720000" y="619201"/>
            <a:ext cx="5003800" cy="1477328"/>
          </a:xfrm>
        </p:spPr>
        <p:txBody>
          <a:bodyPr>
            <a:normAutofit/>
          </a:bodyPr>
          <a:lstStyle/>
          <a:p>
            <a:r>
              <a:rPr lang="en-US" sz="3200" dirty="0"/>
              <a:t>Famous Quotes of Love and Life</a:t>
            </a:r>
          </a:p>
        </p:txBody>
      </p:sp>
      <p:sp>
        <p:nvSpPr>
          <p:cNvPr id="3" name="Content Placeholder 2">
            <a:extLst>
              <a:ext uri="{FF2B5EF4-FFF2-40B4-BE49-F238E27FC236}">
                <a16:creationId xmlns:a16="http://schemas.microsoft.com/office/drawing/2014/main" id="{BF4B64EF-FA8C-DC42-BF9D-0122295C9B70}"/>
              </a:ext>
            </a:extLst>
          </p:cNvPr>
          <p:cNvSpPr>
            <a:spLocks noGrp="1"/>
          </p:cNvSpPr>
          <p:nvPr>
            <p:ph idx="1"/>
          </p:nvPr>
        </p:nvSpPr>
        <p:spPr>
          <a:xfrm>
            <a:off x="5002306" y="619200"/>
            <a:ext cx="6973384" cy="5619599"/>
          </a:xfrm>
        </p:spPr>
        <p:txBody>
          <a:bodyPr>
            <a:normAutofit lnSpcReduction="10000"/>
          </a:bodyPr>
          <a:lstStyle/>
          <a:p>
            <a:pPr marL="0" indent="0" fontAlgn="base">
              <a:buNone/>
            </a:pPr>
            <a:r>
              <a:rPr lang="en-US" dirty="0"/>
              <a:t>"Spread love everywhere you go. Let no one ever come to you without leaving happier." </a:t>
            </a:r>
          </a:p>
          <a:p>
            <a:pPr marL="0" indent="0" fontAlgn="base">
              <a:buNone/>
            </a:pPr>
            <a:r>
              <a:rPr lang="en-US" dirty="0"/>
              <a:t>				-</a:t>
            </a:r>
            <a:r>
              <a:rPr lang="en-US" i="1" dirty="0"/>
              <a:t>Mother Teresa</a:t>
            </a:r>
            <a:endParaRPr lang="en-US" dirty="0"/>
          </a:p>
          <a:p>
            <a:pPr marL="0" indent="0" fontAlgn="base">
              <a:buNone/>
            </a:pPr>
            <a:r>
              <a:rPr lang="en-US" dirty="0"/>
              <a:t>"If you set your goals ridiculously high and it's a failure, you will fail above everyone else's success." </a:t>
            </a:r>
          </a:p>
          <a:p>
            <a:pPr marL="0" indent="0" fontAlgn="base">
              <a:buNone/>
            </a:pPr>
            <a:r>
              <a:rPr lang="en-US" dirty="0"/>
              <a:t>				-</a:t>
            </a:r>
            <a:r>
              <a:rPr lang="en-US" i="1" dirty="0"/>
              <a:t>James Cameron</a:t>
            </a:r>
            <a:endParaRPr lang="en-US" dirty="0"/>
          </a:p>
          <a:p>
            <a:pPr marL="0" indent="0">
              <a:buNone/>
            </a:pPr>
            <a:br>
              <a:rPr lang="en-US" dirty="0"/>
            </a:br>
            <a:r>
              <a:rPr lang="en-US" dirty="0"/>
              <a:t>""Many of life's failures are people who did not realize how close they were to success when they gave up.”</a:t>
            </a:r>
          </a:p>
          <a:p>
            <a:pPr marL="0" indent="0">
              <a:buNone/>
            </a:pPr>
            <a:r>
              <a:rPr lang="en-US" dirty="0"/>
              <a:t>				 -</a:t>
            </a:r>
            <a:r>
              <a:rPr lang="en-US" i="1" dirty="0"/>
              <a:t>Thomas A. Edison</a:t>
            </a:r>
          </a:p>
          <a:p>
            <a:pPr marL="0" indent="0">
              <a:buNone/>
            </a:pPr>
            <a:r>
              <a:rPr lang="en-US" dirty="0"/>
              <a:t>"In the end, it's not the years in your life that count. It's the life in your years.”</a:t>
            </a:r>
          </a:p>
          <a:p>
            <a:pPr marL="0" indent="0">
              <a:buNone/>
            </a:pPr>
            <a:r>
              <a:rPr lang="en-US" dirty="0"/>
              <a:t>				 -Abraham Lincoln</a:t>
            </a:r>
          </a:p>
          <a:p>
            <a:pPr marL="0" indent="0">
              <a:buNone/>
            </a:pPr>
            <a:endParaRPr lang="en-US" dirty="0"/>
          </a:p>
          <a:p>
            <a:pPr marL="0" indent="0">
              <a:buNone/>
            </a:pPr>
            <a:endParaRPr lang="en-US" dirty="0"/>
          </a:p>
        </p:txBody>
      </p:sp>
      <p:pic>
        <p:nvPicPr>
          <p:cNvPr id="1026" name="Picture 2" descr="Maya Angelou famous quote about life that says You will face many defeats in life, but never let yourself be defeated">
            <a:extLst>
              <a:ext uri="{FF2B5EF4-FFF2-40B4-BE49-F238E27FC236}">
                <a16:creationId xmlns:a16="http://schemas.microsoft.com/office/drawing/2014/main" id="{DFBAD959-6302-9648-8514-55EA354D8E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3595136"/>
            <a:ext cx="4234530" cy="21243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1528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4100" name="Rectangle 70">
            <a:extLst>
              <a:ext uri="{FF2B5EF4-FFF2-40B4-BE49-F238E27FC236}">
                <a16:creationId xmlns:a16="http://schemas.microsoft.com/office/drawing/2014/main" id="{438E27F7-3F29-47F0-B30F-585059182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01" name="Rectangle 72">
            <a:extLst>
              <a:ext uri="{FF2B5EF4-FFF2-40B4-BE49-F238E27FC236}">
                <a16:creationId xmlns:a16="http://schemas.microsoft.com/office/drawing/2014/main" id="{6B16CD8D-2899-43D9-995B-DD1278D6B5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5" name="Freeform: Shape 74">
            <a:extLst>
              <a:ext uri="{FF2B5EF4-FFF2-40B4-BE49-F238E27FC236}">
                <a16:creationId xmlns:a16="http://schemas.microsoft.com/office/drawing/2014/main" id="{7F38A32B-CAD5-4D19-8E90-F63EB6902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342615" y="342615"/>
            <a:ext cx="6858000" cy="6172768"/>
          </a:xfrm>
          <a:custGeom>
            <a:avLst/>
            <a:gdLst>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4440498 w 6858000"/>
              <a:gd name="connsiteY4" fmla="*/ 5734742 h 5780582"/>
              <a:gd name="connsiteX5" fmla="*/ 582209 w 6858000"/>
              <a:gd name="connsiteY5" fmla="*/ 4121983 h 5780582"/>
              <a:gd name="connsiteX6" fmla="*/ 73548 w 6858000"/>
              <a:gd name="connsiteY6" fmla="*/ 3184291 h 5780582"/>
              <a:gd name="connsiteX7" fmla="*/ 0 w 6858000"/>
              <a:gd name="connsiteY7" fmla="*/ 2994994 h 5780582"/>
              <a:gd name="connsiteX8" fmla="*/ 0 w 6858000"/>
              <a:gd name="connsiteY8" fmla="*/ 0 h 5780582"/>
              <a:gd name="connsiteX0" fmla="*/ 6858000 w 6858000"/>
              <a:gd name="connsiteY0" fmla="*/ 0 h 5878098"/>
              <a:gd name="connsiteX1" fmla="*/ 6858000 w 6858000"/>
              <a:gd name="connsiteY1" fmla="*/ 5780582 h 5878098"/>
              <a:gd name="connsiteX2" fmla="*/ 6766523 w 6858000"/>
              <a:gd name="connsiteY2" fmla="*/ 5777266 h 5878098"/>
              <a:gd name="connsiteX3" fmla="*/ 5437222 w 6858000"/>
              <a:gd name="connsiteY3" fmla="*/ 5734742 h 5878098"/>
              <a:gd name="connsiteX4" fmla="*/ 4440498 w 6858000"/>
              <a:gd name="connsiteY4" fmla="*/ 5734742 h 5878098"/>
              <a:gd name="connsiteX5" fmla="*/ 582209 w 6858000"/>
              <a:gd name="connsiteY5" fmla="*/ 4121983 h 5878098"/>
              <a:gd name="connsiteX6" fmla="*/ 73548 w 6858000"/>
              <a:gd name="connsiteY6" fmla="*/ 3184291 h 5878098"/>
              <a:gd name="connsiteX7" fmla="*/ 0 w 6858000"/>
              <a:gd name="connsiteY7" fmla="*/ 2994994 h 5878098"/>
              <a:gd name="connsiteX8" fmla="*/ 0 w 6858000"/>
              <a:gd name="connsiteY8" fmla="*/ 0 h 5878098"/>
              <a:gd name="connsiteX9" fmla="*/ 6858000 w 6858000"/>
              <a:gd name="connsiteY9" fmla="*/ 0 h 5878098"/>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73548 w 6858000"/>
              <a:gd name="connsiteY6" fmla="*/ 3184291 h 5780582"/>
              <a:gd name="connsiteX7" fmla="*/ 0 w 6858000"/>
              <a:gd name="connsiteY7" fmla="*/ 2994994 h 5780582"/>
              <a:gd name="connsiteX8" fmla="*/ 0 w 6858000"/>
              <a:gd name="connsiteY8" fmla="*/ 0 h 5780582"/>
              <a:gd name="connsiteX9" fmla="*/ 6858000 w 6858000"/>
              <a:gd name="connsiteY9"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73548 w 6858000"/>
              <a:gd name="connsiteY6" fmla="*/ 3184291 h 5780582"/>
              <a:gd name="connsiteX7" fmla="*/ 0 w 6858000"/>
              <a:gd name="connsiteY7" fmla="*/ 2994994 h 5780582"/>
              <a:gd name="connsiteX8" fmla="*/ 0 w 6858000"/>
              <a:gd name="connsiteY8" fmla="*/ 0 h 5780582"/>
              <a:gd name="connsiteX9" fmla="*/ 6858000 w 6858000"/>
              <a:gd name="connsiteY9"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73548 w 6858000"/>
              <a:gd name="connsiteY6" fmla="*/ 3184291 h 5780582"/>
              <a:gd name="connsiteX7" fmla="*/ 0 w 6858000"/>
              <a:gd name="connsiteY7" fmla="*/ 2994994 h 5780582"/>
              <a:gd name="connsiteX8" fmla="*/ 0 w 6858000"/>
              <a:gd name="connsiteY8" fmla="*/ 0 h 5780582"/>
              <a:gd name="connsiteX9" fmla="*/ 6858000 w 6858000"/>
              <a:gd name="connsiteY9"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0 w 6858000"/>
              <a:gd name="connsiteY6" fmla="*/ 2994994 h 5780582"/>
              <a:gd name="connsiteX7" fmla="*/ 0 w 6858000"/>
              <a:gd name="connsiteY7" fmla="*/ 0 h 5780582"/>
              <a:gd name="connsiteX8" fmla="*/ 6858000 w 6858000"/>
              <a:gd name="connsiteY8"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582209 w 6858000"/>
              <a:gd name="connsiteY5" fmla="*/ 4121983 h 5780582"/>
              <a:gd name="connsiteX6" fmla="*/ 0 w 6858000"/>
              <a:gd name="connsiteY6" fmla="*/ 2994994 h 5780582"/>
              <a:gd name="connsiteX7" fmla="*/ 0 w 6858000"/>
              <a:gd name="connsiteY7" fmla="*/ 0 h 5780582"/>
              <a:gd name="connsiteX8" fmla="*/ 6858000 w 6858000"/>
              <a:gd name="connsiteY8"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5437222 w 6858000"/>
              <a:gd name="connsiteY3" fmla="*/ 5734742 h 5780582"/>
              <a:gd name="connsiteX4" fmla="*/ 3010841 w 6858000"/>
              <a:gd name="connsiteY4" fmla="*/ 5469518 h 5780582"/>
              <a:gd name="connsiteX5" fmla="*/ 959581 w 6858000"/>
              <a:gd name="connsiteY5" fmla="*/ 4373609 h 5780582"/>
              <a:gd name="connsiteX6" fmla="*/ 0 w 6858000"/>
              <a:gd name="connsiteY6" fmla="*/ 2994994 h 5780582"/>
              <a:gd name="connsiteX7" fmla="*/ 0 w 6858000"/>
              <a:gd name="connsiteY7" fmla="*/ 0 h 5780582"/>
              <a:gd name="connsiteX8" fmla="*/ 6858000 w 6858000"/>
              <a:gd name="connsiteY8" fmla="*/ 0 h 5780582"/>
              <a:gd name="connsiteX0" fmla="*/ 6858000 w 6858000"/>
              <a:gd name="connsiteY0" fmla="*/ 0 h 5780582"/>
              <a:gd name="connsiteX1" fmla="*/ 6858000 w 6858000"/>
              <a:gd name="connsiteY1" fmla="*/ 5780582 h 5780582"/>
              <a:gd name="connsiteX2" fmla="*/ 6766523 w 6858000"/>
              <a:gd name="connsiteY2" fmla="*/ 5777266 h 5780582"/>
              <a:gd name="connsiteX3" fmla="*/ 3010841 w 6858000"/>
              <a:gd name="connsiteY3" fmla="*/ 5469518 h 5780582"/>
              <a:gd name="connsiteX4" fmla="*/ 959581 w 6858000"/>
              <a:gd name="connsiteY4" fmla="*/ 4373609 h 5780582"/>
              <a:gd name="connsiteX5" fmla="*/ 0 w 6858000"/>
              <a:gd name="connsiteY5" fmla="*/ 2994994 h 5780582"/>
              <a:gd name="connsiteX6" fmla="*/ 0 w 6858000"/>
              <a:gd name="connsiteY6" fmla="*/ 0 h 5780582"/>
              <a:gd name="connsiteX7" fmla="*/ 6858000 w 6858000"/>
              <a:gd name="connsiteY7" fmla="*/ 0 h 5780582"/>
              <a:gd name="connsiteX0" fmla="*/ 6858000 w 6858000"/>
              <a:gd name="connsiteY0" fmla="*/ 0 h 5780582"/>
              <a:gd name="connsiteX1" fmla="*/ 6858000 w 6858000"/>
              <a:gd name="connsiteY1" fmla="*/ 5780582 h 5780582"/>
              <a:gd name="connsiteX2" fmla="*/ 3010841 w 6858000"/>
              <a:gd name="connsiteY2" fmla="*/ 5469518 h 5780582"/>
              <a:gd name="connsiteX3" fmla="*/ 959581 w 6858000"/>
              <a:gd name="connsiteY3" fmla="*/ 4373609 h 5780582"/>
              <a:gd name="connsiteX4" fmla="*/ 0 w 6858000"/>
              <a:gd name="connsiteY4" fmla="*/ 2994994 h 5780582"/>
              <a:gd name="connsiteX5" fmla="*/ 0 w 6858000"/>
              <a:gd name="connsiteY5" fmla="*/ 0 h 5780582"/>
              <a:gd name="connsiteX6" fmla="*/ 6858000 w 6858000"/>
              <a:gd name="connsiteY6" fmla="*/ 0 h 5780582"/>
              <a:gd name="connsiteX0" fmla="*/ 6858000 w 6858000"/>
              <a:gd name="connsiteY0" fmla="*/ 0 h 5780582"/>
              <a:gd name="connsiteX1" fmla="*/ 6858000 w 6858000"/>
              <a:gd name="connsiteY1" fmla="*/ 5780582 h 5780582"/>
              <a:gd name="connsiteX2" fmla="*/ 3010841 w 6858000"/>
              <a:gd name="connsiteY2" fmla="*/ 5469518 h 5780582"/>
              <a:gd name="connsiteX3" fmla="*/ 959581 w 6858000"/>
              <a:gd name="connsiteY3" fmla="*/ 4373609 h 5780582"/>
              <a:gd name="connsiteX4" fmla="*/ 0 w 6858000"/>
              <a:gd name="connsiteY4" fmla="*/ 2994994 h 5780582"/>
              <a:gd name="connsiteX5" fmla="*/ 0 w 6858000"/>
              <a:gd name="connsiteY5" fmla="*/ 0 h 5780582"/>
              <a:gd name="connsiteX6" fmla="*/ 6858000 w 6858000"/>
              <a:gd name="connsiteY6" fmla="*/ 0 h 5780582"/>
              <a:gd name="connsiteX0" fmla="*/ 6858000 w 6858000"/>
              <a:gd name="connsiteY0" fmla="*/ 0 h 5780582"/>
              <a:gd name="connsiteX1" fmla="*/ 6858000 w 6858000"/>
              <a:gd name="connsiteY1" fmla="*/ 5780582 h 5780582"/>
              <a:gd name="connsiteX2" fmla="*/ 3010841 w 6858000"/>
              <a:gd name="connsiteY2" fmla="*/ 5469518 h 5780582"/>
              <a:gd name="connsiteX3" fmla="*/ 959581 w 6858000"/>
              <a:gd name="connsiteY3" fmla="*/ 4373609 h 5780582"/>
              <a:gd name="connsiteX4" fmla="*/ 0 w 6858000"/>
              <a:gd name="connsiteY4" fmla="*/ 2994994 h 5780582"/>
              <a:gd name="connsiteX5" fmla="*/ 0 w 6858000"/>
              <a:gd name="connsiteY5" fmla="*/ 0 h 5780582"/>
              <a:gd name="connsiteX6" fmla="*/ 6858000 w 6858000"/>
              <a:gd name="connsiteY6" fmla="*/ 0 h 5780582"/>
              <a:gd name="connsiteX0" fmla="*/ 6858000 w 6858000"/>
              <a:gd name="connsiteY0" fmla="*/ 0 h 5780582"/>
              <a:gd name="connsiteX1" fmla="*/ 6858000 w 6858000"/>
              <a:gd name="connsiteY1" fmla="*/ 5780582 h 5780582"/>
              <a:gd name="connsiteX2" fmla="*/ 3264841 w 6858000"/>
              <a:gd name="connsiteY2" fmla="*/ 5442316 h 5780582"/>
              <a:gd name="connsiteX3" fmla="*/ 959581 w 6858000"/>
              <a:gd name="connsiteY3" fmla="*/ 4373609 h 5780582"/>
              <a:gd name="connsiteX4" fmla="*/ 0 w 6858000"/>
              <a:gd name="connsiteY4" fmla="*/ 2994994 h 5780582"/>
              <a:gd name="connsiteX5" fmla="*/ 0 w 6858000"/>
              <a:gd name="connsiteY5" fmla="*/ 0 h 5780582"/>
              <a:gd name="connsiteX6" fmla="*/ 6858000 w 6858000"/>
              <a:gd name="connsiteY6" fmla="*/ 0 h 5780582"/>
              <a:gd name="connsiteX0" fmla="*/ 6858000 w 6858000"/>
              <a:gd name="connsiteY0" fmla="*/ 0 h 5784516"/>
              <a:gd name="connsiteX1" fmla="*/ 6858000 w 6858000"/>
              <a:gd name="connsiteY1" fmla="*/ 5780582 h 5784516"/>
              <a:gd name="connsiteX2" fmla="*/ 3264841 w 6858000"/>
              <a:gd name="connsiteY2" fmla="*/ 5442316 h 5784516"/>
              <a:gd name="connsiteX3" fmla="*/ 959581 w 6858000"/>
              <a:gd name="connsiteY3" fmla="*/ 4373609 h 5784516"/>
              <a:gd name="connsiteX4" fmla="*/ 0 w 6858000"/>
              <a:gd name="connsiteY4" fmla="*/ 2994994 h 5784516"/>
              <a:gd name="connsiteX5" fmla="*/ 0 w 6858000"/>
              <a:gd name="connsiteY5" fmla="*/ 0 h 5784516"/>
              <a:gd name="connsiteX6" fmla="*/ 6858000 w 6858000"/>
              <a:gd name="connsiteY6" fmla="*/ 0 h 5784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58000" h="5784516">
                <a:moveTo>
                  <a:pt x="6858000" y="0"/>
                </a:moveTo>
                <a:lnTo>
                  <a:pt x="6858000" y="5780582"/>
                </a:lnTo>
                <a:cubicBezTo>
                  <a:pt x="4704756" y="5812908"/>
                  <a:pt x="4198884" y="5641214"/>
                  <a:pt x="3264841" y="5442316"/>
                </a:cubicBezTo>
                <a:cubicBezTo>
                  <a:pt x="2330798" y="5243418"/>
                  <a:pt x="1503721" y="4781496"/>
                  <a:pt x="959581" y="4373609"/>
                </a:cubicBezTo>
                <a:cubicBezTo>
                  <a:pt x="415441" y="3965722"/>
                  <a:pt x="198635" y="3573180"/>
                  <a:pt x="0" y="2994994"/>
                </a:cubicBezTo>
                <a:lnTo>
                  <a:pt x="0" y="0"/>
                </a:lnTo>
                <a:lnTo>
                  <a:pt x="6858000" y="0"/>
                </a:lnTo>
                <a:close/>
              </a:path>
            </a:pathLst>
          </a:custGeom>
          <a:ln>
            <a:noFill/>
          </a:ln>
        </p:spPr>
        <p:txBody>
          <a:bodyPr vert="horz" wrap="square" lIns="91440" tIns="45720" rIns="91440" bIns="45720" numCol="1" anchor="t" anchorCtr="0" compatLnSpc="1">
            <a:prstTxWarp prst="textNoShape">
              <a:avLst/>
            </a:prstTxWarp>
            <a:noAutofit/>
          </a:bodyPr>
          <a:lstStyle/>
          <a:p>
            <a:endParaRPr lang="en-US"/>
          </a:p>
        </p:txBody>
      </p:sp>
      <p:sp>
        <p:nvSpPr>
          <p:cNvPr id="2" name="Title 1">
            <a:extLst>
              <a:ext uri="{FF2B5EF4-FFF2-40B4-BE49-F238E27FC236}">
                <a16:creationId xmlns:a16="http://schemas.microsoft.com/office/drawing/2014/main" id="{FD8E9872-471C-9B47-95EB-99B9EEE667CA}"/>
              </a:ext>
            </a:extLst>
          </p:cNvPr>
          <p:cNvSpPr>
            <a:spLocks noGrp="1"/>
          </p:cNvSpPr>
          <p:nvPr>
            <p:ph type="title"/>
          </p:nvPr>
        </p:nvSpPr>
        <p:spPr>
          <a:xfrm>
            <a:off x="720000" y="619201"/>
            <a:ext cx="5003800" cy="1477328"/>
          </a:xfrm>
        </p:spPr>
        <p:txBody>
          <a:bodyPr>
            <a:normAutofit/>
          </a:bodyPr>
          <a:lstStyle/>
          <a:p>
            <a:r>
              <a:rPr lang="en-US" sz="3200" dirty="0"/>
              <a:t>Famous Quotes of Teamwork</a:t>
            </a:r>
          </a:p>
        </p:txBody>
      </p:sp>
      <p:sp>
        <p:nvSpPr>
          <p:cNvPr id="3" name="Content Placeholder 2">
            <a:extLst>
              <a:ext uri="{FF2B5EF4-FFF2-40B4-BE49-F238E27FC236}">
                <a16:creationId xmlns:a16="http://schemas.microsoft.com/office/drawing/2014/main" id="{BF4B64EF-FA8C-DC42-BF9D-0122295C9B70}"/>
              </a:ext>
            </a:extLst>
          </p:cNvPr>
          <p:cNvSpPr>
            <a:spLocks noGrp="1"/>
          </p:cNvSpPr>
          <p:nvPr>
            <p:ph idx="1"/>
          </p:nvPr>
        </p:nvSpPr>
        <p:spPr>
          <a:xfrm>
            <a:off x="4403591" y="809336"/>
            <a:ext cx="7582984" cy="5619599"/>
          </a:xfrm>
        </p:spPr>
        <p:txBody>
          <a:bodyPr>
            <a:normAutofit fontScale="92500" lnSpcReduction="10000"/>
          </a:bodyPr>
          <a:lstStyle/>
          <a:p>
            <a:pPr marL="0" indent="0">
              <a:buNone/>
            </a:pPr>
            <a:r>
              <a:rPr lang="en-US" dirty="0"/>
              <a:t>1. “It takes two flints to make a fire.”</a:t>
            </a:r>
          </a:p>
          <a:p>
            <a:pPr marL="0" indent="0">
              <a:buNone/>
            </a:pPr>
            <a:r>
              <a:rPr lang="en-US" b="1" dirty="0"/>
              <a:t>				-Louisa May Alcott</a:t>
            </a:r>
            <a:endParaRPr lang="en-US" dirty="0"/>
          </a:p>
          <a:p>
            <a:pPr marL="0" indent="0">
              <a:buNone/>
            </a:pPr>
            <a:r>
              <a:rPr lang="en-US" dirty="0"/>
              <a:t>2. “Coming together is a beginning. Keeping together is progress. Working together is success.”</a:t>
            </a:r>
          </a:p>
          <a:p>
            <a:pPr marL="0" indent="0">
              <a:buNone/>
            </a:pPr>
            <a:r>
              <a:rPr lang="en-US" b="1" dirty="0"/>
              <a:t>				-Henry Ford</a:t>
            </a:r>
            <a:endParaRPr lang="en-US" dirty="0"/>
          </a:p>
          <a:p>
            <a:pPr marL="0" indent="0">
              <a:buNone/>
            </a:pPr>
            <a:r>
              <a:rPr lang="en-US" dirty="0"/>
              <a:t>3. “Alone we can do so little, together we can do so much.”</a:t>
            </a:r>
          </a:p>
          <a:p>
            <a:pPr marL="0" indent="0">
              <a:buNone/>
            </a:pPr>
            <a:r>
              <a:rPr lang="en-US" b="1" dirty="0"/>
              <a:t>				-Helen Keller</a:t>
            </a:r>
          </a:p>
          <a:p>
            <a:pPr marL="0" indent="0">
              <a:buNone/>
            </a:pPr>
            <a:r>
              <a:rPr lang="en-US" dirty="0"/>
              <a:t>4. No one can whistle a symphony. It takes a whole orchestra to play it.”</a:t>
            </a:r>
          </a:p>
          <a:p>
            <a:pPr marL="0" indent="0">
              <a:buNone/>
            </a:pPr>
            <a:r>
              <a:rPr lang="en-US" b="1" dirty="0"/>
              <a:t>				-H.E. </a:t>
            </a:r>
            <a:r>
              <a:rPr lang="en-US" b="1" dirty="0" err="1"/>
              <a:t>Luccock</a:t>
            </a:r>
            <a:endParaRPr lang="en-US" dirty="0"/>
          </a:p>
          <a:p>
            <a:pPr marL="0" indent="0">
              <a:buNone/>
            </a:pPr>
            <a:r>
              <a:rPr lang="en-US" dirty="0"/>
              <a:t>5. “Remember, teamwork begins by building trust. And the only way to do that is to overcome our need for invulnerability.</a:t>
            </a:r>
          </a:p>
          <a:p>
            <a:pPr marL="0" indent="0">
              <a:buNone/>
            </a:pPr>
            <a:r>
              <a:rPr lang="en-US" b="1" dirty="0"/>
              <a:t>				-Patrick Lencioni</a:t>
            </a:r>
            <a:endParaRPr lang="en-US" dirty="0"/>
          </a:p>
        </p:txBody>
      </p:sp>
    </p:spTree>
    <p:extLst>
      <p:ext uri="{BB962C8B-B14F-4D97-AF65-F5344CB8AC3E}">
        <p14:creationId xmlns:p14="http://schemas.microsoft.com/office/powerpoint/2010/main" val="567514609"/>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The Hand Extrablack"/>
        <a:ea typeface=""/>
        <a:cs typeface=""/>
      </a:majorFont>
      <a:minorFont>
        <a:latin typeface="Sagona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ppt/theme/theme2.xml><?xml version="1.0" encoding="utf-8"?>
<a:theme xmlns:a="http://schemas.openxmlformats.org/drawingml/2006/main" name="BrushVTI">
  <a:themeElements>
    <a:clrScheme name="AnalogousFromLightSeedLeftStep">
      <a:dk1>
        <a:srgbClr val="000000"/>
      </a:dk1>
      <a:lt1>
        <a:srgbClr val="FFFFFF"/>
      </a:lt1>
      <a:dk2>
        <a:srgbClr val="242F41"/>
      </a:dk2>
      <a:lt2>
        <a:srgbClr val="E8E6E2"/>
      </a:lt2>
      <a:accent1>
        <a:srgbClr val="92A4C4"/>
      </a:accent1>
      <a:accent2>
        <a:srgbClr val="7AA9B6"/>
      </a:accent2>
      <a:accent3>
        <a:srgbClr val="80AAA1"/>
      </a:accent3>
      <a:accent4>
        <a:srgbClr val="77AE8C"/>
      </a:accent4>
      <a:accent5>
        <a:srgbClr val="83AC81"/>
      </a:accent5>
      <a:accent6>
        <a:srgbClr val="8DAA74"/>
      </a:accent6>
      <a:hlink>
        <a:srgbClr val="96805A"/>
      </a:hlink>
      <a:folHlink>
        <a:srgbClr val="7F7F7F"/>
      </a:folHlink>
    </a:clrScheme>
    <a:fontScheme name="Custom 3">
      <a:majorFont>
        <a:latin typeface="Elephant"/>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docProps/app.xml><?xml version="1.0" encoding="utf-8"?>
<Properties xmlns="http://schemas.openxmlformats.org/officeDocument/2006/extended-properties" xmlns:vt="http://schemas.openxmlformats.org/officeDocument/2006/docPropsVTypes">
  <TotalTime>1206</TotalTime>
  <Words>854</Words>
  <Application>Microsoft Macintosh PowerPoint</Application>
  <PresentationFormat>Widescreen</PresentationFormat>
  <Paragraphs>66</Paragraphs>
  <Slides>10</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Elephant</vt:lpstr>
      <vt:lpstr>Arial</vt:lpstr>
      <vt:lpstr>Century Gothic</vt:lpstr>
      <vt:lpstr>Sagona Book</vt:lpstr>
      <vt:lpstr>The Hand Extrablack</vt:lpstr>
      <vt:lpstr>BlobVTI</vt:lpstr>
      <vt:lpstr>BrushVTI</vt:lpstr>
      <vt:lpstr>Circle of Love Helping parents speak better English</vt:lpstr>
      <vt:lpstr>Agenda</vt:lpstr>
      <vt:lpstr>Circle of Love (CoL) Parent English Learning Program</vt:lpstr>
      <vt:lpstr>CoL English Class Instructor Team</vt:lpstr>
      <vt:lpstr>CoL English Class Practice Workflow</vt:lpstr>
      <vt:lpstr>Famous Quotes of Learning</vt:lpstr>
      <vt:lpstr>Famous Quotes of Learning</vt:lpstr>
      <vt:lpstr>Famous Quotes of Love and Life</vt:lpstr>
      <vt:lpstr>Famous Quotes of Teamwork</vt:lpstr>
      <vt:lpstr>Famous Quotes of Teamwork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Circle of Love Helping parents speak better english</dc:title>
  <dc:creator>Microsoft Office User</dc:creator>
  <cp:lastModifiedBy>Microsoft Office User</cp:lastModifiedBy>
  <cp:revision>21</cp:revision>
  <dcterms:created xsi:type="dcterms:W3CDTF">2021-03-18T13:19:53Z</dcterms:created>
  <dcterms:modified xsi:type="dcterms:W3CDTF">2021-04-24T23:45:03Z</dcterms:modified>
</cp:coreProperties>
</file>