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0" autoAdjust="0"/>
    <p:restoredTop sz="94660"/>
  </p:normalViewPr>
  <p:slideViewPr>
    <p:cSldViewPr snapToGrid="0">
      <p:cViewPr>
        <p:scale>
          <a:sx n="75" d="100"/>
          <a:sy n="75" d="100"/>
        </p:scale>
        <p:origin x="1944" y="8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1046B1-468E-400B-BD86-B87006F3185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D1E53B8-2E37-4EB8-AF9D-3503C5C544C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4F4EC5-8F5B-47B0-8460-620C48941F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D3D8D-0DE0-4929-A944-7B661CAFE97D}" type="datetimeFigureOut">
              <a:rPr lang="en-US" smtClean="0"/>
              <a:t>5/23/2021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79981B-6913-4665-B0E0-F40584FF78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C5D5D5-1734-4FF0-865F-F26C4D2A95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9428E3-D227-419D-B3D5-48F8A476F5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1779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81C9AB-A432-4CB2-8747-DC5EB8F686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2E189CD-891C-484E-948B-A600702F5AA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B28963-862A-4C5D-8DAC-5604E82D49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D3D8D-0DE0-4929-A944-7B661CAFE97D}" type="datetimeFigureOut">
              <a:rPr lang="en-US" smtClean="0"/>
              <a:t>5/23/2021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89178E-B3FA-473C-98F6-FCB8A274E6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8F9122-F538-4B4D-A1E6-E6624AE8B6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9428E3-D227-419D-B3D5-48F8A476F5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8737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C48B34F-C993-45A8-B62E-28C9DD39B1B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8FCB0DF-2E37-4A7A-B736-31BFBCB3D53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30C341-B1BA-404D-9711-044C0A9891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D3D8D-0DE0-4929-A944-7B661CAFE97D}" type="datetimeFigureOut">
              <a:rPr lang="en-US" smtClean="0"/>
              <a:t>5/23/2021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A3FB70-55ED-481F-9357-3E537D58E4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0A15B3-DED2-44A8-B663-C97403C1A3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9428E3-D227-419D-B3D5-48F8A476F5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8100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F6F6E2-45A0-4DD8-9A30-E96AFDCCA6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9FB428-9953-4322-9C38-DAD4DE7372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803DC1-5097-40DF-89D7-1EEB735433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D3D8D-0DE0-4929-A944-7B661CAFE97D}" type="datetimeFigureOut">
              <a:rPr lang="en-US" smtClean="0"/>
              <a:t>5/23/2021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DBB120-B060-49C0-A9C5-3667A02691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03759B-92B0-454D-8151-5C9B8FB429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9428E3-D227-419D-B3D5-48F8A476F5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99314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DBE46D-276E-4B1C-A838-C2E0DF6A9D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C24E03-245A-4993-8184-BC3B4808A0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533622-D5F5-4707-962B-82E7D1CF4B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D3D8D-0DE0-4929-A944-7B661CAFE97D}" type="datetimeFigureOut">
              <a:rPr lang="en-US" smtClean="0"/>
              <a:t>5/23/2021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885145-71DB-43A8-B1E2-5609ACEA8B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7E3A38-48C9-48C6-90C6-6EE959A19F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9428E3-D227-419D-B3D5-48F8A476F5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83396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196B4F-223A-411A-B11E-4081373FBC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6D06FF-867F-403E-BD3D-89B3CD234F8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1EC0D9F-75A8-474A-8DB8-61E7BD695B6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3A0CD8A-383C-4795-B9D5-4310C388D1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D3D8D-0DE0-4929-A944-7B661CAFE97D}" type="datetimeFigureOut">
              <a:rPr lang="en-US" smtClean="0"/>
              <a:t>5/23/2021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C174283-B244-4596-BDB5-B680752945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49034C3-EDF6-426F-A3A0-D90F5B0AE8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9428E3-D227-419D-B3D5-48F8A476F5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4622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265D1D-BB80-4C8B-A8EF-77C663ACA1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857FC91-ABC8-471A-8752-7F30738500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17C5862-1EE0-4E51-A6E1-37187E3FD27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4701351-18AF-460F-B427-4B9B8457095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95F1D6B-FFB5-4D5D-8B0B-1499B6DA70A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FC955EF-A8C1-4327-A3EE-C157D38077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D3D8D-0DE0-4929-A944-7B661CAFE97D}" type="datetimeFigureOut">
              <a:rPr lang="en-US" smtClean="0"/>
              <a:t>5/23/2021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13101BC-2DCD-4811-98AD-45269C9937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D27577E-6D7A-43D9-BF59-3C2F486CB7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9428E3-D227-419D-B3D5-48F8A476F5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04244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44DC38-44F4-4345-B97A-04C1560537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9351378-A24E-448A-B4C1-57978BD863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D3D8D-0DE0-4929-A944-7B661CAFE97D}" type="datetimeFigureOut">
              <a:rPr lang="en-US" smtClean="0"/>
              <a:t>5/23/2021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2C64953-8E29-4C37-9EC6-FDB5BC11FB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5A20F70-1460-421B-AEEF-7D623A6CF6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9428E3-D227-419D-B3D5-48F8A476F5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68673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A23EFFD-185B-4F40-A781-828C6EF94E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D3D8D-0DE0-4929-A944-7B661CAFE97D}" type="datetimeFigureOut">
              <a:rPr lang="en-US" smtClean="0"/>
              <a:t>5/23/2021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511B0CA-0642-4A75-B7CC-16BAB97DB3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1CB3C4D-1854-4E20-9ACE-4744186429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9428E3-D227-419D-B3D5-48F8A476F5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68630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FBA762-0756-4EC8-80A5-1B22C0C0F4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DDFD2D-B19A-4D19-9901-4E6E07F13C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86A251F-D6B7-4E5B-99C3-6FF98C65243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032AD3B-FACC-4577-A0FF-455A6B8736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D3D8D-0DE0-4929-A944-7B661CAFE97D}" type="datetimeFigureOut">
              <a:rPr lang="en-US" smtClean="0"/>
              <a:t>5/23/2021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8C8C9D1-4E2D-4600-BCCF-80FA624708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94E45A1-C758-4941-918C-5675B79DE3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9428E3-D227-419D-B3D5-48F8A476F5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84496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CB7804-2A65-4F89-808D-C4BEB05322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CD5E022-98C4-49B2-8AE9-C23E8EC13D1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D1F9759-FEA5-4EF8-851F-6178FAB61DD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3107E6E-9085-4355-9F7F-4CE7B404B9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D3D8D-0DE0-4929-A944-7B661CAFE97D}" type="datetimeFigureOut">
              <a:rPr lang="en-US" smtClean="0"/>
              <a:t>5/23/2021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2AE80D0-82D0-470C-AC82-3A37AE62DB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F34BC89-DCB7-456D-8D81-A31DC346B8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9428E3-D227-419D-B3D5-48F8A476F5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97763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F12F8E2-E69D-4FFE-8F1F-1B447A941F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215EE32-5FB9-4D77-AB3E-D0ED8C0A92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5E302A-70EE-467E-8E54-969E05A34F5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4D3D8D-0DE0-4929-A944-7B661CAFE97D}" type="datetimeFigureOut">
              <a:rPr lang="en-US" smtClean="0"/>
              <a:t>5/23/2021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3DCB1E-438C-4043-8688-C08F1C1B755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3C820C-E149-4660-968F-FC493357429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9428E3-D227-419D-B3D5-48F8A476F5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50944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86728AA3-35BC-4770-AD0C-964AED8B09F4}"/>
              </a:ext>
            </a:extLst>
          </p:cNvPr>
          <p:cNvSpPr txBox="1"/>
          <p:nvPr/>
        </p:nvSpPr>
        <p:spPr>
          <a:xfrm>
            <a:off x="1152949" y="278554"/>
            <a:ext cx="4645364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000" b="1" i="0" dirty="0">
                <a:solidFill>
                  <a:srgbClr val="FF0000"/>
                </a:solidFill>
                <a:effectLst/>
                <a:latin typeface="PingFang SC"/>
              </a:rPr>
              <a:t>Car </a:t>
            </a:r>
            <a:r>
              <a:rPr lang="zh-CN" altLang="en-US" sz="2400" b="1" dirty="0">
                <a:solidFill>
                  <a:srgbClr val="FF0000"/>
                </a:solidFill>
                <a:latin typeface="PingFang SC"/>
              </a:rPr>
              <a:t>汽车</a:t>
            </a:r>
            <a:endParaRPr lang="zh-CN" altLang="en-US" sz="2400" b="1" i="0" dirty="0">
              <a:solidFill>
                <a:srgbClr val="FF0000"/>
              </a:solidFill>
              <a:effectLst/>
              <a:latin typeface="PingFang SC"/>
            </a:endParaRPr>
          </a:p>
          <a:p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B484D7A4-2364-48CF-8A2F-4B791592E432}"/>
              </a:ext>
            </a:extLst>
          </p:cNvPr>
          <p:cNvSpPr/>
          <p:nvPr/>
        </p:nvSpPr>
        <p:spPr>
          <a:xfrm>
            <a:off x="581088" y="5180811"/>
            <a:ext cx="810044" cy="61663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0">
            <a:extLst>
              <a:ext uri="{FF2B5EF4-FFF2-40B4-BE49-F238E27FC236}">
                <a16:creationId xmlns:a16="http://schemas.microsoft.com/office/drawing/2014/main" id="{D22D73AE-DC64-4497-8839-FBA6323862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7733" y="982176"/>
            <a:ext cx="9158514" cy="48936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US" altLang="en-US" sz="3200" b="1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en-US" altLang="zh-CN" sz="3200" b="1" dirty="0">
                <a:solidFill>
                  <a:srgbClr val="333333"/>
                </a:solidFill>
                <a:latin typeface="Arial" panose="020B0604020202020204" pitchFamily="34" charset="0"/>
              </a:rPr>
              <a:t>Passenger car</a:t>
            </a:r>
            <a:r>
              <a:rPr lang="en-US" altLang="en-US" sz="3200" b="1" dirty="0">
                <a:solidFill>
                  <a:srgbClr val="333333"/>
                </a:solidFill>
                <a:latin typeface="Arial" panose="020B0604020202020204" pitchFamily="34" charset="0"/>
              </a:rPr>
              <a:t> 		</a:t>
            </a:r>
            <a:r>
              <a:rPr lang="zh-CN" altLang="en-US" sz="3200" dirty="0">
                <a:solidFill>
                  <a:srgbClr val="333333"/>
                </a:solidFill>
                <a:latin typeface="Arial" panose="020B0604020202020204" pitchFamily="34" charset="0"/>
              </a:rPr>
              <a:t>小</a:t>
            </a:r>
            <a:r>
              <a:rPr kumimoji="0" lang="zh-CN" altLang="en-US" sz="320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汽车</a:t>
            </a:r>
            <a:r>
              <a:rPr kumimoji="0" lang="en-US" altLang="en-US" sz="320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en-US" altLang="en-US" sz="3200" b="1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altLang="zh-CN" sz="3200" b="1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Mini van</a:t>
            </a:r>
            <a:r>
              <a:rPr kumimoji="0" lang="en-US" altLang="en-US" sz="3200" b="1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 			</a:t>
            </a:r>
            <a:r>
              <a:rPr lang="zh-CN" altLang="en-US" sz="3200" dirty="0">
                <a:solidFill>
                  <a:srgbClr val="333333"/>
                </a:solidFill>
                <a:latin typeface="Arial" panose="020B0604020202020204" pitchFamily="34" charset="0"/>
              </a:rPr>
              <a:t>小面包车</a:t>
            </a:r>
            <a:endParaRPr kumimoji="0" lang="en-US" altLang="en-US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US" altLang="zh-CN" sz="3200" b="1" dirty="0">
                <a:solidFill>
                  <a:srgbClr val="333333"/>
                </a:solidFill>
                <a:latin typeface="Arial" panose="020B0604020202020204" pitchFamily="34" charset="0"/>
              </a:rPr>
              <a:t> Truck</a:t>
            </a:r>
            <a:r>
              <a:rPr lang="zh-CN" altLang="en-US" sz="3200" b="1" dirty="0">
                <a:solidFill>
                  <a:srgbClr val="333333"/>
                </a:solidFill>
                <a:latin typeface="Arial" panose="020B0604020202020204" pitchFamily="34" charset="0"/>
              </a:rPr>
              <a:t>、</a:t>
            </a:r>
            <a:r>
              <a:rPr lang="en-US" altLang="zh-CN" sz="3200" b="1" dirty="0">
                <a:solidFill>
                  <a:srgbClr val="333333"/>
                </a:solidFill>
                <a:latin typeface="Arial" panose="020B0604020202020204" pitchFamily="34" charset="0"/>
              </a:rPr>
              <a:t>Pickup 		</a:t>
            </a:r>
            <a:r>
              <a:rPr kumimoji="0" lang="zh-CN" altLang="en-US" sz="320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卡车</a:t>
            </a:r>
            <a:endParaRPr kumimoji="0" lang="en-US" altLang="en-US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US" altLang="en-US" sz="3200" b="1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en-US" altLang="zh-CN" sz="3200" b="1" dirty="0">
                <a:solidFill>
                  <a:srgbClr val="333333"/>
                </a:solidFill>
                <a:latin typeface="Arial" panose="020B0604020202020204" pitchFamily="34" charset="0"/>
              </a:rPr>
              <a:t>SUV </a:t>
            </a:r>
            <a:r>
              <a:rPr lang="en-US" sz="3200" b="0" i="0" dirty="0">
                <a:solidFill>
                  <a:srgbClr val="111111"/>
                </a:solidFill>
                <a:effectLst/>
                <a:latin typeface="Roboto" panose="02000000000000000000" pitchFamily="2" charset="0"/>
              </a:rPr>
              <a:t>sport-utility vehicle  	</a:t>
            </a:r>
            <a:r>
              <a:rPr kumimoji="0" lang="zh-CN" altLang="en-US" sz="320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多用途跑车</a:t>
            </a:r>
            <a:r>
              <a:rPr kumimoji="0" lang="en-US" altLang="en-US" sz="3200" b="1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3200" b="1" dirty="0">
              <a:solidFill>
                <a:srgbClr val="333333"/>
              </a:solidFill>
              <a:latin typeface="Arial" panose="020B060402020202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altLang="zh-CN" sz="3200" b="1" dirty="0">
                <a:latin typeface="Arial" panose="020B0604020202020204" pitchFamily="34" charset="0"/>
              </a:rPr>
              <a:t>Used car </a:t>
            </a:r>
            <a:r>
              <a:rPr lang="en-US" altLang="zh-CN" sz="3200" dirty="0">
                <a:latin typeface="Arial" panose="020B0604020202020204" pitchFamily="34" charset="0"/>
              </a:rPr>
              <a:t>		</a:t>
            </a:r>
            <a:r>
              <a:rPr lang="zh-CN" altLang="en-US" sz="3200" dirty="0">
                <a:latin typeface="Arial" panose="020B0604020202020204" pitchFamily="34" charset="0"/>
              </a:rPr>
              <a:t>二手车</a:t>
            </a:r>
            <a:endParaRPr lang="en-US" altLang="zh-CN" sz="3200" dirty="0">
              <a:latin typeface="Arial" panose="020B060402020202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altLang="zh-CN" sz="3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Four-wheel drive </a:t>
            </a:r>
            <a:r>
              <a:rPr kumimoji="0" lang="en-US" altLang="zh-CN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	</a:t>
            </a:r>
            <a:r>
              <a:rPr kumimoji="0" lang="zh-CN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四轮驱动</a:t>
            </a:r>
            <a:endParaRPr kumimoji="0" lang="en-US" altLang="zh-CN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US" altLang="en-US" sz="3200" dirty="0">
                <a:latin typeface="Arial" panose="020B0604020202020204" pitchFamily="34" charset="0"/>
              </a:rPr>
              <a:t> </a:t>
            </a:r>
            <a:r>
              <a:rPr lang="en-US" altLang="zh-CN" sz="3200" b="1" dirty="0">
                <a:latin typeface="Arial" panose="020B0604020202020204" pitchFamily="34" charset="0"/>
              </a:rPr>
              <a:t>Electric car</a:t>
            </a:r>
            <a:r>
              <a:rPr lang="en-US" altLang="zh-CN" sz="3200" dirty="0">
                <a:latin typeface="Arial" panose="020B0604020202020204" pitchFamily="34" charset="0"/>
              </a:rPr>
              <a:t>		</a:t>
            </a:r>
            <a:r>
              <a:rPr lang="zh-CN" altLang="en-US" sz="3200" dirty="0">
                <a:latin typeface="Arial" panose="020B0604020202020204" pitchFamily="34" charset="0"/>
              </a:rPr>
              <a:t>电动汽车</a:t>
            </a:r>
            <a:endParaRPr lang="en-US" altLang="en-US" sz="3200" dirty="0">
              <a:latin typeface="Arial" panose="020B060402020202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altLang="zh-CN" sz="3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Hybrid car 		</a:t>
            </a:r>
            <a:r>
              <a:rPr kumimoji="0" lang="zh-CN" altLang="en-US" sz="32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双动力驱动车</a:t>
            </a:r>
            <a:b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33649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86728AA3-35BC-4770-AD0C-964AED8B09F4}"/>
              </a:ext>
            </a:extLst>
          </p:cNvPr>
          <p:cNvSpPr txBox="1"/>
          <p:nvPr/>
        </p:nvSpPr>
        <p:spPr>
          <a:xfrm>
            <a:off x="556744" y="198776"/>
            <a:ext cx="1668775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b="1" i="0" dirty="0">
                <a:solidFill>
                  <a:srgbClr val="FF0000"/>
                </a:solidFill>
                <a:effectLst/>
                <a:latin typeface="PingFang SC"/>
              </a:rPr>
              <a:t>Inside</a:t>
            </a:r>
          </a:p>
          <a:p>
            <a:r>
              <a:rPr lang="en-US" altLang="zh-CN" sz="3200" b="1" dirty="0">
                <a:solidFill>
                  <a:srgbClr val="FF0000"/>
                </a:solidFill>
                <a:latin typeface="PingFang SC"/>
              </a:rPr>
              <a:t>view</a:t>
            </a:r>
            <a:endParaRPr lang="zh-CN" altLang="en-US" b="1" i="0" dirty="0">
              <a:solidFill>
                <a:srgbClr val="FF0000"/>
              </a:solidFill>
              <a:effectLst/>
              <a:latin typeface="PingFang SC"/>
            </a:endParaRPr>
          </a:p>
          <a:p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B484D7A4-2364-48CF-8A2F-4B791592E432}"/>
              </a:ext>
            </a:extLst>
          </p:cNvPr>
          <p:cNvSpPr/>
          <p:nvPr/>
        </p:nvSpPr>
        <p:spPr>
          <a:xfrm>
            <a:off x="581088" y="5180811"/>
            <a:ext cx="810044" cy="61663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 descr="Diagram&#10;&#10;Description automatically generated">
            <a:extLst>
              <a:ext uri="{FF2B5EF4-FFF2-40B4-BE49-F238E27FC236}">
                <a16:creationId xmlns:a16="http://schemas.microsoft.com/office/drawing/2014/main" id="{FF9284A4-0A47-401F-94C4-A99AF51B3E4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0058" y="0"/>
            <a:ext cx="9144000" cy="68580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4723D416-B439-4A54-A3BE-A9C669DFE023}"/>
              </a:ext>
            </a:extLst>
          </p:cNvPr>
          <p:cNvSpPr txBox="1"/>
          <p:nvPr/>
        </p:nvSpPr>
        <p:spPr>
          <a:xfrm>
            <a:off x="9292278" y="6168077"/>
            <a:ext cx="1393920" cy="29238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altLang="zh-CN" sz="13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Defroster switch</a:t>
            </a:r>
            <a:endParaRPr lang="en-US" sz="1300" b="1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67884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86728AA3-35BC-4770-AD0C-964AED8B09F4}"/>
              </a:ext>
            </a:extLst>
          </p:cNvPr>
          <p:cNvSpPr txBox="1"/>
          <p:nvPr/>
        </p:nvSpPr>
        <p:spPr>
          <a:xfrm>
            <a:off x="556744" y="198776"/>
            <a:ext cx="1668775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b="1" i="0" dirty="0">
                <a:solidFill>
                  <a:srgbClr val="FF0000"/>
                </a:solidFill>
                <a:effectLst/>
                <a:latin typeface="PingFang SC"/>
              </a:rPr>
              <a:t>Front view</a:t>
            </a:r>
            <a:endParaRPr lang="zh-CN" altLang="en-US" b="1" i="0" dirty="0">
              <a:solidFill>
                <a:srgbClr val="FF0000"/>
              </a:solidFill>
              <a:effectLst/>
              <a:latin typeface="PingFang SC"/>
            </a:endParaRPr>
          </a:p>
          <a:p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B484D7A4-2364-48CF-8A2F-4B791592E432}"/>
              </a:ext>
            </a:extLst>
          </p:cNvPr>
          <p:cNvSpPr/>
          <p:nvPr/>
        </p:nvSpPr>
        <p:spPr>
          <a:xfrm>
            <a:off x="581088" y="5180811"/>
            <a:ext cx="810044" cy="61663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Graphical user interface, diagram, application&#10;&#10;Description automatically generated">
            <a:extLst>
              <a:ext uri="{FF2B5EF4-FFF2-40B4-BE49-F238E27FC236}">
                <a16:creationId xmlns:a16="http://schemas.microsoft.com/office/drawing/2014/main" id="{C3069A93-DC55-4873-BF40-4E8AABEE440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60896" y="0"/>
            <a:ext cx="9144000" cy="685800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9266367F-C5B2-4370-BC23-2F5B75BFD9A7}"/>
              </a:ext>
            </a:extLst>
          </p:cNvPr>
          <p:cNvSpPr txBox="1"/>
          <p:nvPr/>
        </p:nvSpPr>
        <p:spPr>
          <a:xfrm>
            <a:off x="9457899" y="6172764"/>
            <a:ext cx="573205" cy="29238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altLang="zh-CN" sz="13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hock</a:t>
            </a:r>
            <a:endParaRPr lang="en-US" sz="1300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79863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86728AA3-35BC-4770-AD0C-964AED8B09F4}"/>
              </a:ext>
            </a:extLst>
          </p:cNvPr>
          <p:cNvSpPr txBox="1"/>
          <p:nvPr/>
        </p:nvSpPr>
        <p:spPr>
          <a:xfrm>
            <a:off x="556744" y="198776"/>
            <a:ext cx="1668775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b="1" i="0" dirty="0">
                <a:solidFill>
                  <a:srgbClr val="FF0000"/>
                </a:solidFill>
                <a:effectLst/>
                <a:latin typeface="PingFang SC"/>
              </a:rPr>
              <a:t>Back view</a:t>
            </a:r>
            <a:endParaRPr lang="zh-CN" altLang="en-US" b="1" i="0" dirty="0">
              <a:solidFill>
                <a:srgbClr val="FF0000"/>
              </a:solidFill>
              <a:effectLst/>
              <a:latin typeface="PingFang SC"/>
            </a:endParaRPr>
          </a:p>
          <a:p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B484D7A4-2364-48CF-8A2F-4B791592E432}"/>
              </a:ext>
            </a:extLst>
          </p:cNvPr>
          <p:cNvSpPr/>
          <p:nvPr/>
        </p:nvSpPr>
        <p:spPr>
          <a:xfrm>
            <a:off x="581088" y="5180811"/>
            <a:ext cx="810044" cy="61663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266367F-C5B2-4370-BC23-2F5B75BFD9A7}"/>
              </a:ext>
            </a:extLst>
          </p:cNvPr>
          <p:cNvSpPr txBox="1"/>
          <p:nvPr/>
        </p:nvSpPr>
        <p:spPr>
          <a:xfrm>
            <a:off x="9457899" y="6172764"/>
            <a:ext cx="573205" cy="29238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altLang="zh-CN" sz="13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hock</a:t>
            </a:r>
            <a:endParaRPr lang="en-US" sz="1300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Picture 2" descr="Diagram&#10;&#10;Description automatically generated">
            <a:extLst>
              <a:ext uri="{FF2B5EF4-FFF2-40B4-BE49-F238E27FC236}">
                <a16:creationId xmlns:a16="http://schemas.microsoft.com/office/drawing/2014/main" id="{29E0DA2B-9ED7-420B-AADB-E42FB444916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60896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1834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86728AA3-35BC-4770-AD0C-964AED8B09F4}"/>
              </a:ext>
            </a:extLst>
          </p:cNvPr>
          <p:cNvSpPr txBox="1"/>
          <p:nvPr/>
        </p:nvSpPr>
        <p:spPr>
          <a:xfrm>
            <a:off x="556745" y="198776"/>
            <a:ext cx="1640356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b="1" i="0" dirty="0">
                <a:solidFill>
                  <a:srgbClr val="FF0000"/>
                </a:solidFill>
                <a:effectLst/>
                <a:latin typeface="PingFang SC"/>
              </a:rPr>
              <a:t>Side view</a:t>
            </a:r>
            <a:endParaRPr lang="zh-CN" altLang="en-US" b="1" i="0" dirty="0">
              <a:solidFill>
                <a:srgbClr val="FF0000"/>
              </a:solidFill>
              <a:effectLst/>
              <a:latin typeface="PingFang SC"/>
            </a:endParaRPr>
          </a:p>
          <a:p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B484D7A4-2364-48CF-8A2F-4B791592E432}"/>
              </a:ext>
            </a:extLst>
          </p:cNvPr>
          <p:cNvSpPr/>
          <p:nvPr/>
        </p:nvSpPr>
        <p:spPr>
          <a:xfrm>
            <a:off x="581088" y="5180811"/>
            <a:ext cx="810044" cy="61663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266367F-C5B2-4370-BC23-2F5B75BFD9A7}"/>
              </a:ext>
            </a:extLst>
          </p:cNvPr>
          <p:cNvSpPr txBox="1"/>
          <p:nvPr/>
        </p:nvSpPr>
        <p:spPr>
          <a:xfrm>
            <a:off x="9457899" y="6172764"/>
            <a:ext cx="573205" cy="29238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altLang="zh-CN" sz="13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hock</a:t>
            </a:r>
            <a:endParaRPr lang="en-US" sz="1300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Picture 2" descr="A diagram of a car&#10;&#10;Description automatically generated with low confidence">
            <a:extLst>
              <a:ext uri="{FF2B5EF4-FFF2-40B4-BE49-F238E27FC236}">
                <a16:creationId xmlns:a16="http://schemas.microsoft.com/office/drawing/2014/main" id="{63E4F0B8-C98F-4D67-A90D-7BAA88303F6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60896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9490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73</TotalTime>
  <Words>89</Words>
  <Application>Microsoft Office PowerPoint</Application>
  <PresentationFormat>Widescreen</PresentationFormat>
  <Paragraphs>19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PingFang SC</vt:lpstr>
      <vt:lpstr>Arial</vt:lpstr>
      <vt:lpstr>Calibri</vt:lpstr>
      <vt:lpstr>Calibri Light</vt:lpstr>
      <vt:lpstr>Roboto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Jennifer Xu</dc:creator>
  <cp:lastModifiedBy>Jennifer Xu</cp:lastModifiedBy>
  <cp:revision>9</cp:revision>
  <dcterms:created xsi:type="dcterms:W3CDTF">2021-05-01T21:43:38Z</dcterms:created>
  <dcterms:modified xsi:type="dcterms:W3CDTF">2021-05-23T13:16:50Z</dcterms:modified>
</cp:coreProperties>
</file>