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>
        <p:scale>
          <a:sx n="75" d="100"/>
          <a:sy n="75" d="100"/>
        </p:scale>
        <p:origin x="1944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46B1-468E-400B-BD86-B87006F31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53B8-2E37-4EB8-AF9D-3503C5C54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F4EC5-8F5B-47B0-8460-620C4894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9981B-6913-4665-B0E0-F40584FF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5D5D5-1734-4FF0-865F-F26C4D2A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1C9AB-A432-4CB2-8747-DC5EB8F6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189CD-891C-484E-948B-A600702F5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28963-862A-4C5D-8DAC-5604E82D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9178E-B3FA-473C-98F6-FCB8A274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9122-F538-4B4D-A1E6-E6624AE8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8B34F-C993-45A8-B62E-28C9DD39B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CB0DF-2E37-4A7A-B736-31BFBCB3D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0C341-B1BA-404D-9711-044C0A98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3FB70-55ED-481F-9357-3E537D58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A15B3-DED2-44A8-B663-C97403C1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1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F6E2-45A0-4DD8-9A30-E96AFDCC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FB428-9953-4322-9C38-DAD4DE73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3DC1-5097-40DF-89D7-1EEB7354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BB120-B060-49C0-A9C5-3667A026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3759B-92B0-454D-8151-5C9B8FB42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3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BE46D-276E-4B1C-A838-C2E0DF6A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4E03-245A-4993-8184-BC3B4808A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33622-D5F5-4707-962B-82E7D1CF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5145-71DB-43A8-B1E2-5609ACEA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E3A38-48C9-48C6-90C6-6EE959A1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3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96B4F-223A-411A-B11E-4081373F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D06FF-867F-403E-BD3D-89B3CD234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C0D9F-75A8-474A-8DB8-61E7BD695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0CD8A-383C-4795-B9D5-4310C388D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74283-B244-4596-BDB5-B6807529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034C3-EDF6-426F-A3A0-D90F5B0A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5D1D-BB80-4C8B-A8EF-77C663AC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7FC91-ABC8-471A-8752-7F3073850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C5862-1EE0-4E51-A6E1-37187E3FD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701351-18AF-460F-B427-4B9B84570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5F1D6B-FFB5-4D5D-8B0B-1499B6DA7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C955EF-A8C1-4327-A3EE-C157D3807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101BC-2DCD-4811-98AD-45269C99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27577E-6D7A-43D9-BF59-3C2F486C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2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DC38-44F4-4345-B97A-04C15605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51378-A24E-448A-B4C1-57978BD8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64953-8E29-4C37-9EC6-FDB5BC11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20F70-1460-421B-AEEF-7D623A6C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6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3EFFD-185B-4F40-A781-828C6EF9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11B0CA-0642-4A75-B7CC-16BAB97D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B3C4D-1854-4E20-9ACE-474418642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6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A762-0756-4EC8-80A5-1B22C0C0F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DFD2D-B19A-4D19-9901-4E6E07F13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A251F-D6B7-4E5B-99C3-6FF98C652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2AD3B-FACC-4577-A0FF-455A6B87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8C9D1-4E2D-4600-BCCF-80FA6247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E45A1-C758-4941-918C-5675B79D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4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7804-2A65-4F89-808D-C4BEB0532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5E022-98C4-49B2-8AE9-C23E8EC13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F9759-FEA5-4EF8-851F-6178FAB61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07E6E-9085-4355-9F7F-4CE7B404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E80D0-82D0-470C-AC82-3A37AE62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4BC89-DCB7-456D-8D81-A31DC346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2F8E2-E69D-4FFE-8F1F-1B447A941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5EE32-5FB9-4D77-AB3E-D0ED8C0A9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E302A-70EE-467E-8E54-969E05A34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D3D8D-0DE0-4929-A944-7B661CAFE97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DCB1E-438C-4043-8688-C08F1C1B7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C820C-E149-4660-968F-FC4933574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728AA3-35BC-4770-AD0C-964AED8B09F4}"/>
              </a:ext>
            </a:extLst>
          </p:cNvPr>
          <p:cNvSpPr txBox="1"/>
          <p:nvPr/>
        </p:nvSpPr>
        <p:spPr>
          <a:xfrm>
            <a:off x="1152949" y="278554"/>
            <a:ext cx="46453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0" dirty="0">
                <a:solidFill>
                  <a:srgbClr val="FF0000"/>
                </a:solidFill>
                <a:effectLst/>
                <a:latin typeface="PingFang SC"/>
              </a:rPr>
              <a:t>Car </a:t>
            </a:r>
            <a:r>
              <a:rPr lang="zh-CN" altLang="en-US" sz="2400" b="1" dirty="0">
                <a:solidFill>
                  <a:srgbClr val="FF0000"/>
                </a:solidFill>
                <a:latin typeface="PingFang SC"/>
              </a:rPr>
              <a:t>汽车</a:t>
            </a:r>
            <a:endParaRPr lang="zh-CN" altLang="en-US" sz="2400" b="1" i="0" dirty="0">
              <a:solidFill>
                <a:srgbClr val="FF0000"/>
              </a:solidFill>
              <a:effectLst/>
              <a:latin typeface="PingFang SC"/>
            </a:endParaRPr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84D7A4-2364-48CF-8A2F-4B791592E432}"/>
              </a:ext>
            </a:extLst>
          </p:cNvPr>
          <p:cNvSpPr/>
          <p:nvPr/>
        </p:nvSpPr>
        <p:spPr>
          <a:xfrm>
            <a:off x="581088" y="5180811"/>
            <a:ext cx="810044" cy="616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22D73AE-DC64-4497-8839-FBA632386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733" y="982176"/>
            <a:ext cx="915851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b="1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solidFill>
                  <a:srgbClr val="333333"/>
                </a:solidFill>
                <a:latin typeface="Arial" panose="020B0604020202020204" pitchFamily="34" charset="0"/>
              </a:rPr>
              <a:t>Passenger car</a:t>
            </a:r>
            <a:r>
              <a:rPr lang="en-US" altLang="en-US" sz="3200" b="1" dirty="0">
                <a:solidFill>
                  <a:srgbClr val="333333"/>
                </a:solidFill>
                <a:latin typeface="Arial" panose="020B0604020202020204" pitchFamily="34" charset="0"/>
              </a:rPr>
              <a:t> 		</a:t>
            </a:r>
            <a:r>
              <a:rPr lang="zh-CN" altLang="en-US" sz="3200" dirty="0">
                <a:solidFill>
                  <a:srgbClr val="333333"/>
                </a:solidFill>
                <a:latin typeface="Arial" panose="020B0604020202020204" pitchFamily="34" charset="0"/>
              </a:rPr>
              <a:t>小</a:t>
            </a:r>
            <a:r>
              <a:rPr kumimoji="0" lang="zh-CN" altLang="en-US" sz="32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汽车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zh-CN" sz="3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Mini van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			</a:t>
            </a:r>
            <a:r>
              <a:rPr lang="zh-CN" altLang="en-US" sz="3200" dirty="0">
                <a:solidFill>
                  <a:srgbClr val="333333"/>
                </a:solidFill>
                <a:latin typeface="Arial" panose="020B0604020202020204" pitchFamily="34" charset="0"/>
              </a:rPr>
              <a:t>小面包车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3200" b="1" dirty="0">
                <a:solidFill>
                  <a:srgbClr val="333333"/>
                </a:solidFill>
                <a:latin typeface="Arial" panose="020B0604020202020204" pitchFamily="34" charset="0"/>
              </a:rPr>
              <a:t> Truck</a:t>
            </a:r>
            <a:r>
              <a:rPr lang="zh-CN" altLang="en-US" sz="3200" b="1" dirty="0">
                <a:solidFill>
                  <a:srgbClr val="333333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200" b="1" dirty="0">
                <a:solidFill>
                  <a:srgbClr val="333333"/>
                </a:solidFill>
                <a:latin typeface="Arial" panose="020B0604020202020204" pitchFamily="34" charset="0"/>
              </a:rPr>
              <a:t>Pickup 		</a:t>
            </a:r>
            <a:r>
              <a:rPr kumimoji="0" lang="zh-CN" altLang="en-US" sz="32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卡车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b="1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solidFill>
                  <a:srgbClr val="333333"/>
                </a:solidFill>
                <a:latin typeface="Arial" panose="020B0604020202020204" pitchFamily="34" charset="0"/>
              </a:rPr>
              <a:t>SUV </a:t>
            </a:r>
            <a:r>
              <a:rPr lang="en-US" sz="32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sport-utility vehicle  	</a:t>
            </a:r>
            <a:r>
              <a:rPr kumimoji="0" lang="zh-CN" altLang="en-US" sz="32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多用途跑车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latin typeface="Arial" panose="020B0604020202020204" pitchFamily="34" charset="0"/>
              </a:rPr>
              <a:t>Used car </a:t>
            </a:r>
            <a:r>
              <a:rPr lang="en-US" altLang="zh-CN" sz="3200" dirty="0">
                <a:latin typeface="Arial" panose="020B0604020202020204" pitchFamily="34" charset="0"/>
              </a:rPr>
              <a:t>		</a:t>
            </a:r>
            <a:r>
              <a:rPr lang="zh-CN" altLang="en-US" sz="3200" dirty="0">
                <a:latin typeface="Arial" panose="020B0604020202020204" pitchFamily="34" charset="0"/>
              </a:rPr>
              <a:t>二手车</a:t>
            </a:r>
            <a:endParaRPr lang="en-US" altLang="zh-CN" sz="32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zh-CN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Four-wheel drive </a:t>
            </a:r>
            <a:r>
              <a:rPr kumimoji="0" lang="en-US" altLang="zh-CN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四轮驱动</a:t>
            </a:r>
            <a:endParaRPr kumimoji="0" lang="en-US" altLang="zh-CN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dirty="0">
                <a:latin typeface="Arial" panose="020B0604020202020204" pitchFamily="34" charset="0"/>
              </a:rPr>
              <a:t> </a:t>
            </a:r>
            <a:r>
              <a:rPr lang="en-US" altLang="zh-CN" sz="3200" b="1" dirty="0">
                <a:latin typeface="Arial" panose="020B0604020202020204" pitchFamily="34" charset="0"/>
              </a:rPr>
              <a:t>Electric car</a:t>
            </a:r>
            <a:r>
              <a:rPr lang="en-US" altLang="zh-CN" sz="3200" dirty="0">
                <a:latin typeface="Arial" panose="020B0604020202020204" pitchFamily="34" charset="0"/>
              </a:rPr>
              <a:t>		</a:t>
            </a:r>
            <a:r>
              <a:rPr lang="zh-CN" altLang="en-US" sz="3200" dirty="0">
                <a:latin typeface="Arial" panose="020B0604020202020204" pitchFamily="34" charset="0"/>
              </a:rPr>
              <a:t>电动汽车</a:t>
            </a:r>
            <a:endParaRPr lang="en-US" altLang="en-US" sz="32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zh-CN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Hybrid car 		</a:t>
            </a:r>
            <a:r>
              <a:rPr kumimoji="0" lang="zh-CN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双动力驱动车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36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728AA3-35BC-4770-AD0C-964AED8B09F4}"/>
              </a:ext>
            </a:extLst>
          </p:cNvPr>
          <p:cNvSpPr txBox="1"/>
          <p:nvPr/>
        </p:nvSpPr>
        <p:spPr>
          <a:xfrm>
            <a:off x="556744" y="198776"/>
            <a:ext cx="16687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0" dirty="0">
                <a:solidFill>
                  <a:srgbClr val="FF0000"/>
                </a:solidFill>
                <a:effectLst/>
                <a:latin typeface="PingFang SC"/>
              </a:rPr>
              <a:t>Inside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PingFang SC"/>
              </a:rPr>
              <a:t>view</a:t>
            </a:r>
            <a:endParaRPr lang="zh-CN" altLang="en-US" b="1" i="0" dirty="0">
              <a:solidFill>
                <a:srgbClr val="FF0000"/>
              </a:solidFill>
              <a:effectLst/>
              <a:latin typeface="PingFang SC"/>
            </a:endParaRPr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84D7A4-2364-48CF-8A2F-4B791592E432}"/>
              </a:ext>
            </a:extLst>
          </p:cNvPr>
          <p:cNvSpPr/>
          <p:nvPr/>
        </p:nvSpPr>
        <p:spPr>
          <a:xfrm>
            <a:off x="581088" y="5180811"/>
            <a:ext cx="810044" cy="616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FF9284A4-0A47-401F-94C4-A99AF51B3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58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23D416-B439-4A54-A3BE-A9C669DFE023}"/>
              </a:ext>
            </a:extLst>
          </p:cNvPr>
          <p:cNvSpPr txBox="1"/>
          <p:nvPr/>
        </p:nvSpPr>
        <p:spPr>
          <a:xfrm>
            <a:off x="9292278" y="6168077"/>
            <a:ext cx="139392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Defroster switch</a:t>
            </a:r>
            <a:endParaRPr lang="en-US" sz="13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8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728AA3-35BC-4770-AD0C-964AED8B09F4}"/>
              </a:ext>
            </a:extLst>
          </p:cNvPr>
          <p:cNvSpPr txBox="1"/>
          <p:nvPr/>
        </p:nvSpPr>
        <p:spPr>
          <a:xfrm>
            <a:off x="556744" y="198776"/>
            <a:ext cx="16687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0" dirty="0">
                <a:solidFill>
                  <a:srgbClr val="FF0000"/>
                </a:solidFill>
                <a:effectLst/>
                <a:latin typeface="PingFang SC"/>
              </a:rPr>
              <a:t>Front view</a:t>
            </a:r>
            <a:endParaRPr lang="zh-CN" altLang="en-US" b="1" i="0" dirty="0">
              <a:solidFill>
                <a:srgbClr val="FF0000"/>
              </a:solidFill>
              <a:effectLst/>
              <a:latin typeface="PingFang SC"/>
            </a:endParaRPr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84D7A4-2364-48CF-8A2F-4B791592E432}"/>
              </a:ext>
            </a:extLst>
          </p:cNvPr>
          <p:cNvSpPr/>
          <p:nvPr/>
        </p:nvSpPr>
        <p:spPr>
          <a:xfrm>
            <a:off x="581088" y="5180811"/>
            <a:ext cx="810044" cy="616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diagram, application&#10;&#10;Description automatically generated">
            <a:extLst>
              <a:ext uri="{FF2B5EF4-FFF2-40B4-BE49-F238E27FC236}">
                <a16:creationId xmlns:a16="http://schemas.microsoft.com/office/drawing/2014/main" id="{C3069A93-DC55-4873-BF40-4E8AABEE4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96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66367F-C5B2-4370-BC23-2F5B75BFD9A7}"/>
              </a:ext>
            </a:extLst>
          </p:cNvPr>
          <p:cNvSpPr txBox="1"/>
          <p:nvPr/>
        </p:nvSpPr>
        <p:spPr>
          <a:xfrm>
            <a:off x="9457899" y="6172764"/>
            <a:ext cx="573205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hock</a:t>
            </a:r>
            <a:endParaRPr lang="en-US" sz="13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8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728AA3-35BC-4770-AD0C-964AED8B09F4}"/>
              </a:ext>
            </a:extLst>
          </p:cNvPr>
          <p:cNvSpPr txBox="1"/>
          <p:nvPr/>
        </p:nvSpPr>
        <p:spPr>
          <a:xfrm>
            <a:off x="556744" y="198776"/>
            <a:ext cx="16687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0" dirty="0">
                <a:solidFill>
                  <a:srgbClr val="FF0000"/>
                </a:solidFill>
                <a:effectLst/>
                <a:latin typeface="PingFang SC"/>
              </a:rPr>
              <a:t>Back view</a:t>
            </a:r>
            <a:endParaRPr lang="zh-CN" altLang="en-US" b="1" i="0" dirty="0">
              <a:solidFill>
                <a:srgbClr val="FF0000"/>
              </a:solidFill>
              <a:effectLst/>
              <a:latin typeface="PingFang SC"/>
            </a:endParaRPr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84D7A4-2364-48CF-8A2F-4B791592E432}"/>
              </a:ext>
            </a:extLst>
          </p:cNvPr>
          <p:cNvSpPr/>
          <p:nvPr/>
        </p:nvSpPr>
        <p:spPr>
          <a:xfrm>
            <a:off x="581088" y="5180811"/>
            <a:ext cx="810044" cy="616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66367F-C5B2-4370-BC23-2F5B75BFD9A7}"/>
              </a:ext>
            </a:extLst>
          </p:cNvPr>
          <p:cNvSpPr txBox="1"/>
          <p:nvPr/>
        </p:nvSpPr>
        <p:spPr>
          <a:xfrm>
            <a:off x="9457899" y="6172764"/>
            <a:ext cx="573205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hock</a:t>
            </a:r>
            <a:endParaRPr lang="en-US" sz="13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29E0DA2B-9ED7-420B-AADB-E42FB4449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96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728AA3-35BC-4770-AD0C-964AED8B09F4}"/>
              </a:ext>
            </a:extLst>
          </p:cNvPr>
          <p:cNvSpPr txBox="1"/>
          <p:nvPr/>
        </p:nvSpPr>
        <p:spPr>
          <a:xfrm>
            <a:off x="556745" y="198776"/>
            <a:ext cx="16403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0" dirty="0">
                <a:solidFill>
                  <a:srgbClr val="FF0000"/>
                </a:solidFill>
                <a:effectLst/>
                <a:latin typeface="PingFang SC"/>
              </a:rPr>
              <a:t>Side view</a:t>
            </a:r>
            <a:endParaRPr lang="zh-CN" altLang="en-US" b="1" i="0" dirty="0">
              <a:solidFill>
                <a:srgbClr val="FF0000"/>
              </a:solidFill>
              <a:effectLst/>
              <a:latin typeface="PingFang SC"/>
            </a:endParaRPr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84D7A4-2364-48CF-8A2F-4B791592E432}"/>
              </a:ext>
            </a:extLst>
          </p:cNvPr>
          <p:cNvSpPr/>
          <p:nvPr/>
        </p:nvSpPr>
        <p:spPr>
          <a:xfrm>
            <a:off x="581088" y="5180811"/>
            <a:ext cx="810044" cy="616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66367F-C5B2-4370-BC23-2F5B75BFD9A7}"/>
              </a:ext>
            </a:extLst>
          </p:cNvPr>
          <p:cNvSpPr txBox="1"/>
          <p:nvPr/>
        </p:nvSpPr>
        <p:spPr>
          <a:xfrm>
            <a:off x="9457899" y="6172764"/>
            <a:ext cx="573205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hock</a:t>
            </a:r>
            <a:endParaRPr lang="en-US" sz="13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diagram of a car&#10;&#10;Description automatically generated with low confidence">
            <a:extLst>
              <a:ext uri="{FF2B5EF4-FFF2-40B4-BE49-F238E27FC236}">
                <a16:creationId xmlns:a16="http://schemas.microsoft.com/office/drawing/2014/main" id="{63E4F0B8-C98F-4D67-A90D-7BAA88303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96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9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89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PingFang SC</vt:lpstr>
      <vt:lpstr>Arial</vt:lpstr>
      <vt:lpstr>Calibri</vt:lpstr>
      <vt:lpstr>Calibri Light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Xu</dc:creator>
  <cp:lastModifiedBy>Jennifer Xu</cp:lastModifiedBy>
  <cp:revision>9</cp:revision>
  <dcterms:created xsi:type="dcterms:W3CDTF">2021-05-01T21:43:38Z</dcterms:created>
  <dcterms:modified xsi:type="dcterms:W3CDTF">2021-05-23T13:16:50Z</dcterms:modified>
</cp:coreProperties>
</file>