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mpact" panose="020B0806030902050204" pitchFamily="34" charset="0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6akVtOLSJoXRb6F8rIdf89NNF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2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610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371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7314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000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706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952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1153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83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771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7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07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49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1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8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721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691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8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890338" y="4409267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 descr="A picture containing text, line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338" y="677674"/>
            <a:ext cx="10333368" cy="489112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974035" y="3816627"/>
            <a:ext cx="9687337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Year Part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 19th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2021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974035" y="5781676"/>
            <a:ext cx="65792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Created by Jessie Jia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The materials included here are for English class practice only.  Please do not distribute.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7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136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7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8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9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140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FC465-858F-4DD6-B527-53E46DD4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/>
              <a:t>Riddles</a:t>
            </a:r>
          </a:p>
        </p:txBody>
      </p:sp>
      <p:sp>
        <p:nvSpPr>
          <p:cNvPr id="5141" name="Rectangle 88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42" name="Rectangle 90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43" name="Rectangle 92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20 Easy Riddles For Kids | Kids Riddles | Riddlester">
            <a:extLst>
              <a:ext uri="{FF2B5EF4-FFF2-40B4-BE49-F238E27FC236}">
                <a16:creationId xmlns:a16="http://schemas.microsoft.com/office/drawing/2014/main" id="{868725C3-8B29-4B14-A684-050AD4947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37" y="1721796"/>
            <a:ext cx="5504479" cy="366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4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B8FFAA-9442-4FA6-B0EC-369AE6A2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7">
            <a:extLst>
              <a:ext uri="{FF2B5EF4-FFF2-40B4-BE49-F238E27FC236}">
                <a16:creationId xmlns:a16="http://schemas.microsoft.com/office/drawing/2014/main" id="{C5A41A00-0593-4A97-9CA0-B0AE89F21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21">
            <a:extLst>
              <a:ext uri="{FF2B5EF4-FFF2-40B4-BE49-F238E27FC236}">
                <a16:creationId xmlns:a16="http://schemas.microsoft.com/office/drawing/2014/main" id="{FCA51B5C-E7C6-405A-BA9F-6B5A96D7B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FABCB0C0-C191-42C2-9158-48485F7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8841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Snowflake">
            <a:extLst>
              <a:ext uri="{FF2B5EF4-FFF2-40B4-BE49-F238E27FC236}">
                <a16:creationId xmlns:a16="http://schemas.microsoft.com/office/drawing/2014/main" id="{5E676B6C-F1A8-4E49-9595-115191A31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20000">
            <a:off x="4297899" y="389334"/>
            <a:ext cx="2406798" cy="2406798"/>
          </a:xfrm>
          <a:prstGeom prst="rect">
            <a:avLst/>
          </a:prstGeom>
        </p:spPr>
      </p:pic>
      <p:sp>
        <p:nvSpPr>
          <p:cNvPr id="18" name="Freeform 19">
            <a:extLst>
              <a:ext uri="{FF2B5EF4-FFF2-40B4-BE49-F238E27FC236}">
                <a16:creationId xmlns:a16="http://schemas.microsoft.com/office/drawing/2014/main" id="{D2D09E6C-D6EC-4C7F-91ED-C81D537A0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294E5-18B5-47B3-99CC-16CC9D575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96980" y="3221623"/>
            <a:ext cx="10264470" cy="1250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Happy Holidays</a:t>
            </a:r>
          </a:p>
        </p:txBody>
      </p:sp>
      <p:sp>
        <p:nvSpPr>
          <p:cNvPr id="20" name="5-Point Star 12">
            <a:extLst>
              <a:ext uri="{FF2B5EF4-FFF2-40B4-BE49-F238E27FC236}">
                <a16:creationId xmlns:a16="http://schemas.microsoft.com/office/drawing/2014/main" id="{3951E5EC-1DE3-40F0-897A-8618C6185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8B87B-C039-4C03-9CBA-B712552A9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38344" y="4356657"/>
            <a:ext cx="10271534" cy="4941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>
                <a:solidFill>
                  <a:schemeClr val="bg1"/>
                </a:solidFill>
              </a:rPr>
              <a:t>2021 End of Year party</a:t>
            </a:r>
          </a:p>
        </p:txBody>
      </p:sp>
    </p:spTree>
    <p:extLst>
      <p:ext uri="{BB962C8B-B14F-4D97-AF65-F5344CB8AC3E}">
        <p14:creationId xmlns:p14="http://schemas.microsoft.com/office/powerpoint/2010/main" val="199662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81DCCE50-5BF6-42F8-A562-F8C543AD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294E5-18B5-47B3-99CC-16CC9D575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8723" y="452450"/>
            <a:ext cx="9177743" cy="4503906"/>
          </a:xfrm>
        </p:spPr>
        <p:txBody>
          <a:bodyPr>
            <a:normAutofit/>
          </a:bodyPr>
          <a:lstStyle/>
          <a:p>
            <a:r>
              <a:rPr lang="en-US" dirty="0"/>
              <a:t>Merry Christmas and Happy New Year! </a:t>
            </a:r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D78A776B-E301-4D5C-A1B5-A17C1BE1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0" name="Rectangle 138">
            <a:extLst>
              <a:ext uri="{FF2B5EF4-FFF2-40B4-BE49-F238E27FC236}">
                <a16:creationId xmlns:a16="http://schemas.microsoft.com/office/drawing/2014/main" id="{0DDFA573-E787-440F-8A24-6F6D3D54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4" descr="Merry Christmas 2020: Top 50 Xmas Wishes, Quotes, Messages, Images and  Greetings to share with your loved ones - Times of India">
            <a:extLst>
              <a:ext uri="{FF2B5EF4-FFF2-40B4-BE49-F238E27FC236}">
                <a16:creationId xmlns:a16="http://schemas.microsoft.com/office/drawing/2014/main" id="{F8F757AE-0652-4D97-92AF-380FC755E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22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3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F374-07BB-49F4-A48C-6167DF2E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Riddles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26ADC-3C47-47F9-984C-7BACCEDFFB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always goes up and never goes down?</a:t>
            </a:r>
          </a:p>
          <a:p>
            <a:pPr marL="0" indent="0">
              <a:buNone/>
            </a:pPr>
            <a:r>
              <a:rPr lang="en-US" dirty="0"/>
              <a:t>Where do fishes store their money?</a:t>
            </a:r>
          </a:p>
          <a:p>
            <a:pPr marL="0" indent="0">
              <a:buNone/>
            </a:pPr>
            <a:r>
              <a:rPr lang="en-US" dirty="0"/>
              <a:t>A word that starts with a “T”, Ends with a “T” and has “tea” in it. What is it?</a:t>
            </a:r>
          </a:p>
        </p:txBody>
      </p:sp>
    </p:spTree>
    <p:extLst>
      <p:ext uri="{BB962C8B-B14F-4D97-AF65-F5344CB8AC3E}">
        <p14:creationId xmlns:p14="http://schemas.microsoft.com/office/powerpoint/2010/main" val="197968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C465-858F-4DD6-B527-53E46DD4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Riddles</a:t>
            </a:r>
          </a:p>
        </p:txBody>
      </p:sp>
      <p:pic>
        <p:nvPicPr>
          <p:cNvPr id="2050" name="Picture 2" descr="Riddle: Say what?">
            <a:extLst>
              <a:ext uri="{FF2B5EF4-FFF2-40B4-BE49-F238E27FC236}">
                <a16:creationId xmlns:a16="http://schemas.microsoft.com/office/drawing/2014/main" id="{C09E4E9E-B70B-4D1B-9F97-BD3DF725982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368" y="1837765"/>
            <a:ext cx="5099748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85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C465-858F-4DD6-B527-53E46DD4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Riddles</a:t>
            </a:r>
          </a:p>
        </p:txBody>
      </p:sp>
      <p:pic>
        <p:nvPicPr>
          <p:cNvPr id="3074" name="Picture 2" descr="Riddle: Hidden treasure">
            <a:extLst>
              <a:ext uri="{FF2B5EF4-FFF2-40B4-BE49-F238E27FC236}">
                <a16:creationId xmlns:a16="http://schemas.microsoft.com/office/drawing/2014/main" id="{0A1FBE8B-5540-424C-8E95-98B0498C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49" y="1714148"/>
            <a:ext cx="5637073" cy="36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5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7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136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7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8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9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140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FC465-858F-4DD6-B527-53E46DD4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/>
              <a:t>Riddles</a:t>
            </a:r>
          </a:p>
        </p:txBody>
      </p:sp>
      <p:sp>
        <p:nvSpPr>
          <p:cNvPr id="5141" name="Rectangle 88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42" name="Rectangle 90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43" name="Rectangle 92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iddle: Match game">
            <a:extLst>
              <a:ext uri="{FF2B5EF4-FFF2-40B4-BE49-F238E27FC236}">
                <a16:creationId xmlns:a16="http://schemas.microsoft.com/office/drawing/2014/main" id="{3399A250-35BE-4298-8FDD-78EB49B39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1367" y="1419208"/>
            <a:ext cx="6174771" cy="401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7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7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136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7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8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9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140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FC465-858F-4DD6-B527-53E46DD4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/>
              <a:t>Riddles</a:t>
            </a:r>
          </a:p>
        </p:txBody>
      </p:sp>
      <p:sp>
        <p:nvSpPr>
          <p:cNvPr id="5141" name="Rectangle 88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42" name="Rectangle 90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43" name="Rectangle 92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5BE09-2F3D-4A6F-8569-F9C923E0A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879" y="1089071"/>
            <a:ext cx="7334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7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136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7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8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9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140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FC465-858F-4DD6-B527-53E46DD4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/>
              <a:t>Riddles</a:t>
            </a:r>
          </a:p>
        </p:txBody>
      </p:sp>
      <p:sp>
        <p:nvSpPr>
          <p:cNvPr id="5141" name="Rectangle 88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42" name="Rectangle 90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43" name="Rectangle 92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5BE09-2F3D-4A6F-8569-F9C923E0A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879" y="1089071"/>
            <a:ext cx="7334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43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</TotalTime>
  <Words>94</Words>
  <Application>Microsoft Office PowerPoint</Application>
  <PresentationFormat>Widescreen</PresentationFormat>
  <Paragraphs>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Main Event</vt:lpstr>
      <vt:lpstr>PowerPoint Presentation</vt:lpstr>
      <vt:lpstr>Happy Holidays</vt:lpstr>
      <vt:lpstr>Merry Christmas and Happy New Year! </vt:lpstr>
      <vt:lpstr>Riddles</vt:lpstr>
      <vt:lpstr>Riddles</vt:lpstr>
      <vt:lpstr>Riddles</vt:lpstr>
      <vt:lpstr>Riddles</vt:lpstr>
      <vt:lpstr>Riddles</vt:lpstr>
      <vt:lpstr>Riddles</vt:lpstr>
      <vt:lpstr>Riddles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Yue</dc:creator>
  <cp:lastModifiedBy>Jia, Jessie</cp:lastModifiedBy>
  <cp:revision>4</cp:revision>
  <dcterms:created xsi:type="dcterms:W3CDTF">2021-06-22T22:08:31Z</dcterms:created>
  <dcterms:modified xsi:type="dcterms:W3CDTF">2021-12-19T23:44:58Z</dcterms:modified>
</cp:coreProperties>
</file>