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b292a4c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b292a4c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ab292a4c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ab292a4c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ab292a4c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ab292a4c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ab292a4c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ab292a4c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ab292a4c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ab292a4c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ab292a4c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ab292a4c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ab292a4c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ab292a4c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ab292a4c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ab292a4c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ab292a4c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ab292a4c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ab292a4c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ab292a4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ab292a4c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ab292a4c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ab292a4c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ab292a4c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ab292a4c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ab292a4c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ab292a4c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ab292a4c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-860" r="859" t="0"/>
          <a:stretch/>
        </p:blipFill>
        <p:spPr>
          <a:xfrm>
            <a:off x="696675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