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6" r:id="rId6"/>
    <p:sldId id="277" r:id="rId7"/>
    <p:sldId id="279" r:id="rId8"/>
    <p:sldId id="280" r:id="rId9"/>
    <p:sldId id="281" r:id="rId10"/>
    <p:sldId id="282" r:id="rId11"/>
    <p:sldId id="260" r:id="rId12"/>
    <p:sldId id="261" r:id="rId13"/>
    <p:sldId id="262" r:id="rId14"/>
    <p:sldId id="283" r:id="rId15"/>
    <p:sldId id="285" r:id="rId16"/>
    <p:sldId id="284" r:id="rId17"/>
    <p:sldId id="286" r:id="rId18"/>
    <p:sldId id="263" r:id="rId19"/>
    <p:sldId id="287" r:id="rId20"/>
    <p:sldId id="290" r:id="rId21"/>
    <p:sldId id="271" r:id="rId22"/>
    <p:sldId id="289" r:id="rId23"/>
    <p:sldId id="291" r:id="rId24"/>
    <p:sldId id="295" r:id="rId25"/>
    <p:sldId id="292" r:id="rId26"/>
    <p:sldId id="293" r:id="rId27"/>
    <p:sldId id="288" r:id="rId28"/>
  </p:sldIdLst>
  <p:sldSz cx="9144000" cy="5143500" type="screen16x9"/>
  <p:notesSz cx="6858000" cy="9144000"/>
  <p:embeddedFontLst>
    <p:embeddedFont>
      <p:font typeface="Aubrey" charset="0"/>
      <p:regular r:id="rId30"/>
    </p:embeddedFont>
    <p:embeddedFont>
      <p:font typeface="Caveat Brush" charset="0"/>
      <p:regular r:id="rId31"/>
    </p:embeddedFont>
    <p:embeddedFont>
      <p:font typeface="Montserrat" charset="0"/>
      <p:regular r:id="rId32"/>
      <p:bold r:id="rId33"/>
      <p:italic r:id="rId34"/>
      <p:boldItalic r:id="rId35"/>
    </p:embeddedFont>
    <p:embeddedFont>
      <p:font typeface="Raleway" charset="0"/>
      <p:regular r:id="rId36"/>
      <p:bold r:id="rId37"/>
      <p:italic r:id="rId38"/>
      <p:boldItalic r:id="rId39"/>
    </p:embeddedFont>
    <p:embeddedFont>
      <p:font typeface="Ma Shan Zheng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281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Introduction of myself before starting the presentation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945ae15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945ae15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a945ae15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aa945ae15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b7e5cba9d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b7e5cba9d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b7e5cba9d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b7e5cba9d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b7e5cba9d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b7e5cba9d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This holiday was based on one of the 24 solar terms in traditional Chinese calendar.</a:t>
            </a:r>
            <a:r>
              <a:rPr lang="en-US" baseline="0" dirty="0" smtClean="0"/>
              <a:t> The solar terms define different stages of Spring, Summer, Fall, and Winter in a year.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b7e5cba9d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b7e5cba9d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b7e5cba9d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b7e5cba9d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aa945ae158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aa945ae158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aa945ae158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aa945ae158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need to learn not</a:t>
            </a:r>
            <a:r>
              <a:rPr lang="en-US" baseline="0" dirty="0" smtClean="0"/>
              <a:t> just China, but Chinese American history and their contribution to the American history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b7e5cba9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b7e5cba9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aa945ae158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aa945ae158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472aaf0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472aaf0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945ae15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945ae15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945ae15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945ae15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945ae15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945ae15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945ae15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945ae15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945ae15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945ae15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a945ae15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a945ae15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39950" y="3124000"/>
            <a:ext cx="52641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39900" y="4296100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2863050" y="2958150"/>
            <a:ext cx="34179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subTitle" idx="1"/>
          </p:nvPr>
        </p:nvSpPr>
        <p:spPr>
          <a:xfrm>
            <a:off x="1928825" y="1723050"/>
            <a:ext cx="5286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subTitle" idx="1"/>
          </p:nvPr>
        </p:nvSpPr>
        <p:spPr>
          <a:xfrm>
            <a:off x="888175" y="2886800"/>
            <a:ext cx="20235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5"/>
          <p:cNvSpPr txBox="1">
            <a:spLocks noGrp="1"/>
          </p:cNvSpPr>
          <p:nvPr>
            <p:ph type="title"/>
          </p:nvPr>
        </p:nvSpPr>
        <p:spPr>
          <a:xfrm>
            <a:off x="888175" y="2453300"/>
            <a:ext cx="20235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5" name="Google Shape;255;p15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subTitle" idx="3"/>
          </p:nvPr>
        </p:nvSpPr>
        <p:spPr>
          <a:xfrm>
            <a:off x="3560238" y="2886800"/>
            <a:ext cx="20235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4"/>
          </p:nvPr>
        </p:nvSpPr>
        <p:spPr>
          <a:xfrm>
            <a:off x="3560238" y="2453300"/>
            <a:ext cx="20235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8" name="Google Shape;258;p15"/>
          <p:cNvSpPr txBox="1">
            <a:spLocks noGrp="1"/>
          </p:cNvSpPr>
          <p:nvPr>
            <p:ph type="subTitle" idx="5"/>
          </p:nvPr>
        </p:nvSpPr>
        <p:spPr>
          <a:xfrm>
            <a:off x="6232338" y="2886800"/>
            <a:ext cx="20235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title" idx="6"/>
          </p:nvPr>
        </p:nvSpPr>
        <p:spPr>
          <a:xfrm>
            <a:off x="6232338" y="2453300"/>
            <a:ext cx="20235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title" idx="7" hasCustomPrompt="1"/>
          </p:nvPr>
        </p:nvSpPr>
        <p:spPr>
          <a:xfrm>
            <a:off x="888150" y="1710800"/>
            <a:ext cx="20235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1" name="Google Shape;261;p15"/>
          <p:cNvSpPr txBox="1">
            <a:spLocks noGrp="1"/>
          </p:cNvSpPr>
          <p:nvPr>
            <p:ph type="title" idx="8" hasCustomPrompt="1"/>
          </p:nvPr>
        </p:nvSpPr>
        <p:spPr>
          <a:xfrm>
            <a:off x="3560238" y="1710800"/>
            <a:ext cx="20235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5"/>
          <p:cNvSpPr txBox="1">
            <a:spLocks noGrp="1"/>
          </p:cNvSpPr>
          <p:nvPr>
            <p:ph type="title" idx="9" hasCustomPrompt="1"/>
          </p:nvPr>
        </p:nvSpPr>
        <p:spPr>
          <a:xfrm>
            <a:off x="6232338" y="1710800"/>
            <a:ext cx="20235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3" name="Google Shape;263;p15"/>
          <p:cNvSpPr/>
          <p:nvPr/>
        </p:nvSpPr>
        <p:spPr>
          <a:xfrm rot="10800000">
            <a:off x="779233" y="1395540"/>
            <a:ext cx="2241342" cy="2769760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10800000">
            <a:off x="3451333" y="1395540"/>
            <a:ext cx="2241342" cy="2769760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10800000">
            <a:off x="6123433" y="1395540"/>
            <a:ext cx="2241342" cy="2769760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888175" y="2582000"/>
            <a:ext cx="2023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888175" y="2148500"/>
            <a:ext cx="20235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subTitle" idx="3"/>
          </p:nvPr>
        </p:nvSpPr>
        <p:spPr>
          <a:xfrm>
            <a:off x="3560242" y="2582000"/>
            <a:ext cx="2023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rgbClr val="27272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title" idx="4"/>
          </p:nvPr>
        </p:nvSpPr>
        <p:spPr>
          <a:xfrm>
            <a:off x="3560238" y="2148500"/>
            <a:ext cx="20235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subTitle" idx="5"/>
          </p:nvPr>
        </p:nvSpPr>
        <p:spPr>
          <a:xfrm>
            <a:off x="6232347" y="2582000"/>
            <a:ext cx="2023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title" idx="6"/>
          </p:nvPr>
        </p:nvSpPr>
        <p:spPr>
          <a:xfrm>
            <a:off x="6232338" y="2148500"/>
            <a:ext cx="20235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6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_2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subTitle" idx="1"/>
          </p:nvPr>
        </p:nvSpPr>
        <p:spPr>
          <a:xfrm>
            <a:off x="6454662" y="1512200"/>
            <a:ext cx="19611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6454662" y="1078700"/>
            <a:ext cx="19611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subTitle" idx="3"/>
          </p:nvPr>
        </p:nvSpPr>
        <p:spPr>
          <a:xfrm>
            <a:off x="6454662" y="2746450"/>
            <a:ext cx="19611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title" idx="4"/>
          </p:nvPr>
        </p:nvSpPr>
        <p:spPr>
          <a:xfrm>
            <a:off x="6454650" y="2312950"/>
            <a:ext cx="19611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5"/>
          </p:nvPr>
        </p:nvSpPr>
        <p:spPr>
          <a:xfrm>
            <a:off x="6454662" y="3980700"/>
            <a:ext cx="19611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 idx="6"/>
          </p:nvPr>
        </p:nvSpPr>
        <p:spPr>
          <a:xfrm>
            <a:off x="6454650" y="3547200"/>
            <a:ext cx="19611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title" idx="7" hasCustomPrompt="1"/>
          </p:nvPr>
        </p:nvSpPr>
        <p:spPr>
          <a:xfrm>
            <a:off x="4409050" y="1229200"/>
            <a:ext cx="20235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4" name="Google Shape;314;p17"/>
          <p:cNvSpPr txBox="1">
            <a:spLocks noGrp="1"/>
          </p:cNvSpPr>
          <p:nvPr>
            <p:ph type="title" idx="8" hasCustomPrompt="1"/>
          </p:nvPr>
        </p:nvSpPr>
        <p:spPr>
          <a:xfrm>
            <a:off x="4409050" y="2471725"/>
            <a:ext cx="20235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5" name="Google Shape;315;p17"/>
          <p:cNvSpPr txBox="1">
            <a:spLocks noGrp="1"/>
          </p:cNvSpPr>
          <p:nvPr>
            <p:ph type="title" idx="9" hasCustomPrompt="1"/>
          </p:nvPr>
        </p:nvSpPr>
        <p:spPr>
          <a:xfrm>
            <a:off x="4409050" y="3714250"/>
            <a:ext cx="20235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7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7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7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7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 txBox="1">
            <a:spLocks noGrp="1"/>
          </p:cNvSpPr>
          <p:nvPr>
            <p:ph type="subTitle" idx="1"/>
          </p:nvPr>
        </p:nvSpPr>
        <p:spPr>
          <a:xfrm>
            <a:off x="888175" y="1671775"/>
            <a:ext cx="2023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rgbClr val="27272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/>
          </p:nvPr>
        </p:nvSpPr>
        <p:spPr>
          <a:xfrm>
            <a:off x="888168" y="1238275"/>
            <a:ext cx="12519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8"/>
          <p:cNvSpPr txBox="1">
            <a:spLocks noGrp="1"/>
          </p:cNvSpPr>
          <p:nvPr>
            <p:ph type="subTitle" idx="3"/>
          </p:nvPr>
        </p:nvSpPr>
        <p:spPr>
          <a:xfrm>
            <a:off x="888143" y="2847575"/>
            <a:ext cx="2023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solidFill>
                  <a:srgbClr val="27272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8"/>
          <p:cNvSpPr txBox="1">
            <a:spLocks noGrp="1"/>
          </p:cNvSpPr>
          <p:nvPr>
            <p:ph type="title" idx="4"/>
          </p:nvPr>
        </p:nvSpPr>
        <p:spPr>
          <a:xfrm>
            <a:off x="888145" y="2414075"/>
            <a:ext cx="12519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subTitle" idx="5"/>
          </p:nvPr>
        </p:nvSpPr>
        <p:spPr>
          <a:xfrm>
            <a:off x="6232349" y="1671775"/>
            <a:ext cx="2023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title" idx="6"/>
          </p:nvPr>
        </p:nvSpPr>
        <p:spPr>
          <a:xfrm>
            <a:off x="7003945" y="1238275"/>
            <a:ext cx="12519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8" name="Google Shape;338;p18"/>
          <p:cNvSpPr txBox="1">
            <a:spLocks noGrp="1"/>
          </p:cNvSpPr>
          <p:nvPr>
            <p:ph type="subTitle" idx="7"/>
          </p:nvPr>
        </p:nvSpPr>
        <p:spPr>
          <a:xfrm>
            <a:off x="888175" y="4023375"/>
            <a:ext cx="2023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8"/>
          <p:cNvSpPr txBox="1">
            <a:spLocks noGrp="1"/>
          </p:cNvSpPr>
          <p:nvPr>
            <p:ph type="title" idx="8"/>
          </p:nvPr>
        </p:nvSpPr>
        <p:spPr>
          <a:xfrm>
            <a:off x="888168" y="3589875"/>
            <a:ext cx="12519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subTitle" idx="9"/>
          </p:nvPr>
        </p:nvSpPr>
        <p:spPr>
          <a:xfrm>
            <a:off x="6232343" y="2847575"/>
            <a:ext cx="2023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idx="13"/>
          </p:nvPr>
        </p:nvSpPr>
        <p:spPr>
          <a:xfrm>
            <a:off x="7003945" y="2414075"/>
            <a:ext cx="12519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14"/>
          </p:nvPr>
        </p:nvSpPr>
        <p:spPr>
          <a:xfrm>
            <a:off x="6232349" y="4023375"/>
            <a:ext cx="20235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title" idx="15"/>
          </p:nvPr>
        </p:nvSpPr>
        <p:spPr>
          <a:xfrm>
            <a:off x="7003945" y="3589875"/>
            <a:ext cx="12519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8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8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4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720000" y="2027700"/>
            <a:ext cx="3852000" cy="25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●"/>
              <a:defRPr sz="1400">
                <a:solidFill>
                  <a:srgbClr val="27272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 txBox="1">
            <a:spLocks noGrp="1"/>
          </p:cNvSpPr>
          <p:nvPr>
            <p:ph type="title"/>
          </p:nvPr>
        </p:nvSpPr>
        <p:spPr>
          <a:xfrm>
            <a:off x="4572000" y="1997025"/>
            <a:ext cx="3852000" cy="5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subTitle" idx="1"/>
          </p:nvPr>
        </p:nvSpPr>
        <p:spPr>
          <a:xfrm>
            <a:off x="4572000" y="2571750"/>
            <a:ext cx="3852000" cy="8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Char char="●"/>
              <a:defRPr sz="1400">
                <a:solidFill>
                  <a:srgbClr val="272727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29" name="Google Shape;429;p22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2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2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2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2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2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2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2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2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2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2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2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4"/>
          <p:cNvSpPr txBox="1">
            <a:spLocks noGrp="1"/>
          </p:cNvSpPr>
          <p:nvPr>
            <p:ph type="title"/>
          </p:nvPr>
        </p:nvSpPr>
        <p:spPr>
          <a:xfrm>
            <a:off x="720000" y="2308450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6" name="Google Shape;466;p24"/>
          <p:cNvSpPr txBox="1">
            <a:spLocks noGrp="1"/>
          </p:cNvSpPr>
          <p:nvPr>
            <p:ph type="subTitle" idx="1"/>
          </p:nvPr>
        </p:nvSpPr>
        <p:spPr>
          <a:xfrm>
            <a:off x="720000" y="2988557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7" name="Google Shape;467;p2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65925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8" name="Google Shape;468;p24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4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4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4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4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4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4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4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4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4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4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4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4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"/>
          <p:cNvSpPr txBox="1">
            <a:spLocks noGrp="1"/>
          </p:cNvSpPr>
          <p:nvPr>
            <p:ph type="title"/>
          </p:nvPr>
        </p:nvSpPr>
        <p:spPr>
          <a:xfrm>
            <a:off x="3477000" y="2308450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5" name="Google Shape;485;p25"/>
          <p:cNvSpPr txBox="1">
            <a:spLocks noGrp="1"/>
          </p:cNvSpPr>
          <p:nvPr>
            <p:ph type="subTitle" idx="1"/>
          </p:nvPr>
        </p:nvSpPr>
        <p:spPr>
          <a:xfrm>
            <a:off x="3477000" y="2988550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5"/>
          <p:cNvSpPr txBox="1">
            <a:spLocks noGrp="1"/>
          </p:cNvSpPr>
          <p:nvPr>
            <p:ph type="title" idx="2" hasCustomPrompt="1"/>
          </p:nvPr>
        </p:nvSpPr>
        <p:spPr>
          <a:xfrm>
            <a:off x="6478200" y="1665925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7" name="Google Shape;487;p25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5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5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5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5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5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5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5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5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5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5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98450" y="2988779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1364563" y="2229900"/>
            <a:ext cx="23598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2"/>
          </p:nvPr>
        </p:nvSpPr>
        <p:spPr>
          <a:xfrm>
            <a:off x="1364563" y="1796400"/>
            <a:ext cx="23598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3"/>
          </p:nvPr>
        </p:nvSpPr>
        <p:spPr>
          <a:xfrm>
            <a:off x="5419638" y="2229900"/>
            <a:ext cx="2359800" cy="1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title" idx="4"/>
          </p:nvPr>
        </p:nvSpPr>
        <p:spPr>
          <a:xfrm>
            <a:off x="5419638" y="1796400"/>
            <a:ext cx="23598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1488701" y="1349716"/>
            <a:ext cx="2111542" cy="2609358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5543776" y="1349716"/>
            <a:ext cx="2111542" cy="2609358"/>
          </a:xfrm>
          <a:custGeom>
            <a:avLst/>
            <a:gdLst/>
            <a:ahLst/>
            <a:cxnLst/>
            <a:rect l="l" t="t" r="r" b="b"/>
            <a:pathLst>
              <a:path w="39816" h="49203" extrusionOk="0">
                <a:moveTo>
                  <a:pt x="1585" y="484"/>
                </a:moveTo>
                <a:lnTo>
                  <a:pt x="1585" y="1585"/>
                </a:lnTo>
                <a:lnTo>
                  <a:pt x="499" y="1585"/>
                </a:lnTo>
                <a:lnTo>
                  <a:pt x="499" y="484"/>
                </a:lnTo>
                <a:close/>
                <a:moveTo>
                  <a:pt x="3170" y="484"/>
                </a:moveTo>
                <a:lnTo>
                  <a:pt x="3170" y="1585"/>
                </a:lnTo>
                <a:lnTo>
                  <a:pt x="2068" y="1585"/>
                </a:lnTo>
                <a:lnTo>
                  <a:pt x="2068" y="484"/>
                </a:lnTo>
                <a:close/>
                <a:moveTo>
                  <a:pt x="4755" y="484"/>
                </a:moveTo>
                <a:lnTo>
                  <a:pt x="4755" y="1585"/>
                </a:lnTo>
                <a:lnTo>
                  <a:pt x="3668" y="1585"/>
                </a:lnTo>
                <a:lnTo>
                  <a:pt x="3668" y="484"/>
                </a:lnTo>
                <a:close/>
                <a:moveTo>
                  <a:pt x="36148" y="484"/>
                </a:moveTo>
                <a:lnTo>
                  <a:pt x="36148" y="1585"/>
                </a:lnTo>
                <a:lnTo>
                  <a:pt x="35061" y="1585"/>
                </a:lnTo>
                <a:lnTo>
                  <a:pt x="35061" y="484"/>
                </a:lnTo>
                <a:close/>
                <a:moveTo>
                  <a:pt x="37732" y="484"/>
                </a:moveTo>
                <a:lnTo>
                  <a:pt x="37732" y="1585"/>
                </a:lnTo>
                <a:lnTo>
                  <a:pt x="36646" y="1585"/>
                </a:lnTo>
                <a:lnTo>
                  <a:pt x="36646" y="484"/>
                </a:lnTo>
                <a:close/>
                <a:moveTo>
                  <a:pt x="39317" y="484"/>
                </a:moveTo>
                <a:lnTo>
                  <a:pt x="39317" y="1585"/>
                </a:lnTo>
                <a:lnTo>
                  <a:pt x="38231" y="1585"/>
                </a:lnTo>
                <a:lnTo>
                  <a:pt x="38231" y="484"/>
                </a:lnTo>
                <a:close/>
                <a:moveTo>
                  <a:pt x="3170" y="2068"/>
                </a:moveTo>
                <a:lnTo>
                  <a:pt x="3170" y="3170"/>
                </a:lnTo>
                <a:lnTo>
                  <a:pt x="2068" y="3170"/>
                </a:lnTo>
                <a:lnTo>
                  <a:pt x="2068" y="2068"/>
                </a:lnTo>
                <a:close/>
                <a:moveTo>
                  <a:pt x="37732" y="2068"/>
                </a:moveTo>
                <a:lnTo>
                  <a:pt x="37732" y="3170"/>
                </a:lnTo>
                <a:lnTo>
                  <a:pt x="36646" y="3170"/>
                </a:lnTo>
                <a:lnTo>
                  <a:pt x="36646" y="2068"/>
                </a:lnTo>
                <a:close/>
                <a:moveTo>
                  <a:pt x="1585" y="3638"/>
                </a:moveTo>
                <a:lnTo>
                  <a:pt x="1585" y="4725"/>
                </a:lnTo>
                <a:lnTo>
                  <a:pt x="499" y="4725"/>
                </a:lnTo>
                <a:lnTo>
                  <a:pt x="499" y="3638"/>
                </a:lnTo>
                <a:close/>
                <a:moveTo>
                  <a:pt x="4755" y="3638"/>
                </a:moveTo>
                <a:lnTo>
                  <a:pt x="4755" y="4725"/>
                </a:lnTo>
                <a:lnTo>
                  <a:pt x="3668" y="4725"/>
                </a:lnTo>
                <a:lnTo>
                  <a:pt x="3668" y="3638"/>
                </a:lnTo>
                <a:close/>
                <a:moveTo>
                  <a:pt x="36148" y="3638"/>
                </a:moveTo>
                <a:lnTo>
                  <a:pt x="36148" y="4725"/>
                </a:lnTo>
                <a:lnTo>
                  <a:pt x="35061" y="4725"/>
                </a:lnTo>
                <a:lnTo>
                  <a:pt x="35061" y="3638"/>
                </a:lnTo>
                <a:close/>
                <a:moveTo>
                  <a:pt x="39302" y="3638"/>
                </a:moveTo>
                <a:lnTo>
                  <a:pt x="39302" y="4725"/>
                </a:lnTo>
                <a:lnTo>
                  <a:pt x="38231" y="4725"/>
                </a:lnTo>
                <a:lnTo>
                  <a:pt x="38231" y="3638"/>
                </a:lnTo>
                <a:close/>
                <a:moveTo>
                  <a:pt x="1585" y="44433"/>
                </a:moveTo>
                <a:lnTo>
                  <a:pt x="1585" y="45520"/>
                </a:lnTo>
                <a:lnTo>
                  <a:pt x="499" y="45520"/>
                </a:lnTo>
                <a:lnTo>
                  <a:pt x="499" y="44433"/>
                </a:lnTo>
                <a:close/>
                <a:moveTo>
                  <a:pt x="4755" y="44433"/>
                </a:moveTo>
                <a:lnTo>
                  <a:pt x="4755" y="45520"/>
                </a:lnTo>
                <a:lnTo>
                  <a:pt x="3668" y="45520"/>
                </a:lnTo>
                <a:lnTo>
                  <a:pt x="3668" y="44433"/>
                </a:lnTo>
                <a:close/>
                <a:moveTo>
                  <a:pt x="36148" y="44433"/>
                </a:moveTo>
                <a:lnTo>
                  <a:pt x="36148" y="45520"/>
                </a:lnTo>
                <a:lnTo>
                  <a:pt x="35061" y="45520"/>
                </a:lnTo>
                <a:lnTo>
                  <a:pt x="35061" y="44433"/>
                </a:lnTo>
                <a:close/>
                <a:moveTo>
                  <a:pt x="39317" y="44433"/>
                </a:moveTo>
                <a:lnTo>
                  <a:pt x="39317" y="45520"/>
                </a:lnTo>
                <a:lnTo>
                  <a:pt x="38231" y="45520"/>
                </a:lnTo>
                <a:lnTo>
                  <a:pt x="38231" y="44433"/>
                </a:lnTo>
                <a:close/>
                <a:moveTo>
                  <a:pt x="3170" y="46018"/>
                </a:moveTo>
                <a:lnTo>
                  <a:pt x="3170" y="47105"/>
                </a:lnTo>
                <a:lnTo>
                  <a:pt x="2068" y="47105"/>
                </a:lnTo>
                <a:lnTo>
                  <a:pt x="2068" y="46018"/>
                </a:lnTo>
                <a:close/>
                <a:moveTo>
                  <a:pt x="37732" y="46018"/>
                </a:moveTo>
                <a:lnTo>
                  <a:pt x="37732" y="47105"/>
                </a:lnTo>
                <a:lnTo>
                  <a:pt x="36646" y="47105"/>
                </a:lnTo>
                <a:lnTo>
                  <a:pt x="36646" y="46018"/>
                </a:lnTo>
                <a:close/>
                <a:moveTo>
                  <a:pt x="1585" y="47603"/>
                </a:moveTo>
                <a:lnTo>
                  <a:pt x="1585" y="48689"/>
                </a:lnTo>
                <a:lnTo>
                  <a:pt x="499" y="48689"/>
                </a:lnTo>
                <a:lnTo>
                  <a:pt x="499" y="47603"/>
                </a:lnTo>
                <a:close/>
                <a:moveTo>
                  <a:pt x="4755" y="47603"/>
                </a:moveTo>
                <a:lnTo>
                  <a:pt x="4755" y="48689"/>
                </a:lnTo>
                <a:lnTo>
                  <a:pt x="3668" y="48689"/>
                </a:lnTo>
                <a:lnTo>
                  <a:pt x="3668" y="47603"/>
                </a:lnTo>
                <a:close/>
                <a:moveTo>
                  <a:pt x="34578" y="469"/>
                </a:moveTo>
                <a:lnTo>
                  <a:pt x="34578" y="2053"/>
                </a:lnTo>
                <a:lnTo>
                  <a:pt x="36163" y="2053"/>
                </a:lnTo>
                <a:lnTo>
                  <a:pt x="36163" y="3155"/>
                </a:lnTo>
                <a:lnTo>
                  <a:pt x="34578" y="3155"/>
                </a:lnTo>
                <a:lnTo>
                  <a:pt x="34578" y="5223"/>
                </a:lnTo>
                <a:lnTo>
                  <a:pt x="36661" y="5223"/>
                </a:lnTo>
                <a:lnTo>
                  <a:pt x="36661" y="3638"/>
                </a:lnTo>
                <a:lnTo>
                  <a:pt x="37748" y="3638"/>
                </a:lnTo>
                <a:lnTo>
                  <a:pt x="37748" y="5223"/>
                </a:lnTo>
                <a:lnTo>
                  <a:pt x="39332" y="5223"/>
                </a:lnTo>
                <a:lnTo>
                  <a:pt x="39332" y="43935"/>
                </a:lnTo>
                <a:lnTo>
                  <a:pt x="37732" y="43935"/>
                </a:lnTo>
                <a:lnTo>
                  <a:pt x="37732" y="45520"/>
                </a:lnTo>
                <a:lnTo>
                  <a:pt x="36646" y="45520"/>
                </a:lnTo>
                <a:lnTo>
                  <a:pt x="36646" y="43935"/>
                </a:lnTo>
                <a:lnTo>
                  <a:pt x="34563" y="43935"/>
                </a:lnTo>
                <a:lnTo>
                  <a:pt x="34563" y="46018"/>
                </a:lnTo>
                <a:lnTo>
                  <a:pt x="36148" y="46018"/>
                </a:lnTo>
                <a:lnTo>
                  <a:pt x="36148" y="47105"/>
                </a:lnTo>
                <a:lnTo>
                  <a:pt x="34563" y="47105"/>
                </a:lnTo>
                <a:lnTo>
                  <a:pt x="34563" y="48689"/>
                </a:lnTo>
                <a:lnTo>
                  <a:pt x="5253" y="48689"/>
                </a:lnTo>
                <a:lnTo>
                  <a:pt x="5253" y="47105"/>
                </a:lnTo>
                <a:lnTo>
                  <a:pt x="3668" y="47105"/>
                </a:lnTo>
                <a:lnTo>
                  <a:pt x="3668" y="46018"/>
                </a:lnTo>
                <a:lnTo>
                  <a:pt x="5253" y="46018"/>
                </a:lnTo>
                <a:lnTo>
                  <a:pt x="5253" y="43935"/>
                </a:lnTo>
                <a:lnTo>
                  <a:pt x="3170" y="43935"/>
                </a:lnTo>
                <a:lnTo>
                  <a:pt x="3170" y="45520"/>
                </a:lnTo>
                <a:lnTo>
                  <a:pt x="2068" y="45520"/>
                </a:lnTo>
                <a:lnTo>
                  <a:pt x="2068" y="43935"/>
                </a:lnTo>
                <a:lnTo>
                  <a:pt x="499" y="43935"/>
                </a:lnTo>
                <a:lnTo>
                  <a:pt x="499" y="5223"/>
                </a:lnTo>
                <a:lnTo>
                  <a:pt x="2068" y="5223"/>
                </a:lnTo>
                <a:lnTo>
                  <a:pt x="2068" y="3638"/>
                </a:lnTo>
                <a:lnTo>
                  <a:pt x="3170" y="3638"/>
                </a:lnTo>
                <a:lnTo>
                  <a:pt x="3170" y="5223"/>
                </a:lnTo>
                <a:lnTo>
                  <a:pt x="5253" y="5223"/>
                </a:lnTo>
                <a:lnTo>
                  <a:pt x="5253" y="3155"/>
                </a:lnTo>
                <a:lnTo>
                  <a:pt x="3668" y="3155"/>
                </a:lnTo>
                <a:lnTo>
                  <a:pt x="3668" y="2053"/>
                </a:lnTo>
                <a:lnTo>
                  <a:pt x="5253" y="2053"/>
                </a:lnTo>
                <a:lnTo>
                  <a:pt x="5253" y="469"/>
                </a:lnTo>
                <a:close/>
                <a:moveTo>
                  <a:pt x="36148" y="47603"/>
                </a:moveTo>
                <a:lnTo>
                  <a:pt x="36148" y="48689"/>
                </a:lnTo>
                <a:lnTo>
                  <a:pt x="35061" y="48689"/>
                </a:lnTo>
                <a:lnTo>
                  <a:pt x="35061" y="47603"/>
                </a:lnTo>
                <a:close/>
                <a:moveTo>
                  <a:pt x="39302" y="47603"/>
                </a:moveTo>
                <a:lnTo>
                  <a:pt x="39302" y="48689"/>
                </a:lnTo>
                <a:lnTo>
                  <a:pt x="38231" y="48689"/>
                </a:lnTo>
                <a:lnTo>
                  <a:pt x="38231" y="47603"/>
                </a:lnTo>
                <a:close/>
                <a:moveTo>
                  <a:pt x="1" y="1"/>
                </a:moveTo>
                <a:lnTo>
                  <a:pt x="1" y="2068"/>
                </a:lnTo>
                <a:lnTo>
                  <a:pt x="1585" y="2068"/>
                </a:lnTo>
                <a:lnTo>
                  <a:pt x="1585" y="3170"/>
                </a:lnTo>
                <a:lnTo>
                  <a:pt x="1" y="3170"/>
                </a:lnTo>
                <a:lnTo>
                  <a:pt x="1" y="5238"/>
                </a:lnTo>
                <a:lnTo>
                  <a:pt x="1" y="46033"/>
                </a:lnTo>
                <a:lnTo>
                  <a:pt x="1585" y="46033"/>
                </a:lnTo>
                <a:lnTo>
                  <a:pt x="1585" y="47120"/>
                </a:lnTo>
                <a:lnTo>
                  <a:pt x="1" y="47120"/>
                </a:lnTo>
                <a:lnTo>
                  <a:pt x="1" y="49203"/>
                </a:lnTo>
                <a:lnTo>
                  <a:pt x="2068" y="49203"/>
                </a:lnTo>
                <a:lnTo>
                  <a:pt x="2068" y="47618"/>
                </a:lnTo>
                <a:lnTo>
                  <a:pt x="3170" y="47618"/>
                </a:lnTo>
                <a:lnTo>
                  <a:pt x="3170" y="49203"/>
                </a:lnTo>
                <a:lnTo>
                  <a:pt x="36646" y="49203"/>
                </a:lnTo>
                <a:lnTo>
                  <a:pt x="36646" y="47618"/>
                </a:lnTo>
                <a:lnTo>
                  <a:pt x="37732" y="47618"/>
                </a:lnTo>
                <a:lnTo>
                  <a:pt x="37732" y="49203"/>
                </a:lnTo>
                <a:lnTo>
                  <a:pt x="39815" y="49203"/>
                </a:lnTo>
                <a:lnTo>
                  <a:pt x="39815" y="47120"/>
                </a:lnTo>
                <a:lnTo>
                  <a:pt x="38231" y="47120"/>
                </a:lnTo>
                <a:lnTo>
                  <a:pt x="38231" y="46033"/>
                </a:lnTo>
                <a:lnTo>
                  <a:pt x="39815" y="46033"/>
                </a:lnTo>
                <a:lnTo>
                  <a:pt x="39815" y="5223"/>
                </a:lnTo>
                <a:lnTo>
                  <a:pt x="39815" y="3155"/>
                </a:lnTo>
                <a:lnTo>
                  <a:pt x="38231" y="3155"/>
                </a:lnTo>
                <a:lnTo>
                  <a:pt x="38231" y="2053"/>
                </a:lnTo>
                <a:lnTo>
                  <a:pt x="39785" y="2053"/>
                </a:lnTo>
                <a:lnTo>
                  <a:pt x="397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720000" y="1653150"/>
            <a:ext cx="34131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3413100" cy="9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720000" y="1891750"/>
            <a:ext cx="3852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0" y="1116000"/>
            <a:ext cx="3852000" cy="29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veat Brush"/>
              <a:buNone/>
              <a:defRPr sz="4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hasCustomPrompt="1"/>
          </p:nvPr>
        </p:nvSpPr>
        <p:spPr>
          <a:xfrm>
            <a:off x="21254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"/>
          </p:nvPr>
        </p:nvSpPr>
        <p:spPr>
          <a:xfrm>
            <a:off x="719988" y="1958050"/>
            <a:ext cx="2533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2"/>
          </p:nvPr>
        </p:nvSpPr>
        <p:spPr>
          <a:xfrm>
            <a:off x="719988" y="2206125"/>
            <a:ext cx="2533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 hasCustomPrompt="1"/>
          </p:nvPr>
        </p:nvSpPr>
        <p:spPr>
          <a:xfrm>
            <a:off x="2125488" y="28994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4"/>
          </p:nvPr>
        </p:nvSpPr>
        <p:spPr>
          <a:xfrm>
            <a:off x="719988" y="3799125"/>
            <a:ext cx="2533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719988" y="4047200"/>
            <a:ext cx="2533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 hasCustomPrompt="1"/>
          </p:nvPr>
        </p:nvSpPr>
        <p:spPr>
          <a:xfrm>
            <a:off x="58796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7"/>
          </p:nvPr>
        </p:nvSpPr>
        <p:spPr>
          <a:xfrm>
            <a:off x="5879688" y="1958050"/>
            <a:ext cx="2544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5879688" y="2206125"/>
            <a:ext cx="25443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9" hasCustomPrompt="1"/>
          </p:nvPr>
        </p:nvSpPr>
        <p:spPr>
          <a:xfrm>
            <a:off x="5879688" y="28994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3"/>
          </p:nvPr>
        </p:nvSpPr>
        <p:spPr>
          <a:xfrm>
            <a:off x="5879688" y="3799125"/>
            <a:ext cx="2544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5879688" y="4047200"/>
            <a:ext cx="25443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545398" y="29807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5881455" y="3615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8576389" y="5585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8725460" y="19031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 rot="-6957699">
            <a:off x="6863306" y="46591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344782" y="47952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1540297" y="3615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3147387" y="47458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6887065" y="9545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>
            <a:off x="1371527" y="48774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4129527" y="5437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476040" y="11316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476055" y="44027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8768590" y="39616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3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5191632" y="4995912"/>
            <a:ext cx="68510" cy="68558"/>
          </a:xfrm>
          <a:custGeom>
            <a:avLst/>
            <a:gdLst/>
            <a:ahLst/>
            <a:cxnLst/>
            <a:rect l="l" t="t" r="r" b="b"/>
            <a:pathLst>
              <a:path w="1429" h="1430" extrusionOk="0">
                <a:moveTo>
                  <a:pt x="714" y="1"/>
                </a:moveTo>
                <a:lnTo>
                  <a:pt x="572" y="13"/>
                </a:lnTo>
                <a:lnTo>
                  <a:pt x="310" y="120"/>
                </a:lnTo>
                <a:lnTo>
                  <a:pt x="119" y="310"/>
                </a:lnTo>
                <a:lnTo>
                  <a:pt x="12" y="572"/>
                </a:lnTo>
                <a:lnTo>
                  <a:pt x="0" y="715"/>
                </a:lnTo>
                <a:lnTo>
                  <a:pt x="12" y="858"/>
                </a:lnTo>
                <a:lnTo>
                  <a:pt x="119" y="1120"/>
                </a:lnTo>
                <a:lnTo>
                  <a:pt x="310" y="1311"/>
                </a:lnTo>
                <a:lnTo>
                  <a:pt x="572" y="1418"/>
                </a:lnTo>
                <a:lnTo>
                  <a:pt x="714" y="1430"/>
                </a:lnTo>
                <a:lnTo>
                  <a:pt x="857" y="1418"/>
                </a:lnTo>
                <a:lnTo>
                  <a:pt x="1119" y="1311"/>
                </a:lnTo>
                <a:lnTo>
                  <a:pt x="1310" y="1120"/>
                </a:lnTo>
                <a:lnTo>
                  <a:pt x="1417" y="858"/>
                </a:lnTo>
                <a:lnTo>
                  <a:pt x="1429" y="715"/>
                </a:lnTo>
                <a:lnTo>
                  <a:pt x="1417" y="572"/>
                </a:lnTo>
                <a:lnTo>
                  <a:pt x="1310" y="310"/>
                </a:lnTo>
                <a:lnTo>
                  <a:pt x="1119" y="120"/>
                </a:lnTo>
                <a:lnTo>
                  <a:pt x="857" y="13"/>
                </a:lnTo>
                <a:lnTo>
                  <a:pt x="7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68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pamag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/>
          <p:nvPr/>
        </p:nvSpPr>
        <p:spPr>
          <a:xfrm>
            <a:off x="5405716" y="134443"/>
            <a:ext cx="68558" cy="68558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5" y="1"/>
                </a:moveTo>
                <a:lnTo>
                  <a:pt x="560" y="13"/>
                </a:lnTo>
                <a:lnTo>
                  <a:pt x="310" y="120"/>
                </a:lnTo>
                <a:lnTo>
                  <a:pt x="107" y="322"/>
                </a:lnTo>
                <a:lnTo>
                  <a:pt x="0" y="572"/>
                </a:lnTo>
                <a:lnTo>
                  <a:pt x="0" y="715"/>
                </a:lnTo>
                <a:lnTo>
                  <a:pt x="0" y="870"/>
                </a:lnTo>
                <a:lnTo>
                  <a:pt x="107" y="1120"/>
                </a:lnTo>
                <a:lnTo>
                  <a:pt x="310" y="1323"/>
                </a:lnTo>
                <a:lnTo>
                  <a:pt x="560" y="1430"/>
                </a:lnTo>
                <a:lnTo>
                  <a:pt x="858" y="1430"/>
                </a:lnTo>
                <a:lnTo>
                  <a:pt x="1108" y="1323"/>
                </a:lnTo>
                <a:lnTo>
                  <a:pt x="1310" y="1120"/>
                </a:lnTo>
                <a:lnTo>
                  <a:pt x="1417" y="870"/>
                </a:lnTo>
                <a:lnTo>
                  <a:pt x="1429" y="715"/>
                </a:lnTo>
                <a:lnTo>
                  <a:pt x="1417" y="572"/>
                </a:lnTo>
                <a:lnTo>
                  <a:pt x="1310" y="322"/>
                </a:lnTo>
                <a:lnTo>
                  <a:pt x="1108" y="120"/>
                </a:lnTo>
                <a:lnTo>
                  <a:pt x="858" y="13"/>
                </a:lnTo>
                <a:lnTo>
                  <a:pt x="7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8771611" y="3124000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41" y="12"/>
                </a:lnTo>
                <a:lnTo>
                  <a:pt x="512" y="191"/>
                </a:lnTo>
                <a:lnTo>
                  <a:pt x="191" y="512"/>
                </a:lnTo>
                <a:lnTo>
                  <a:pt x="12" y="941"/>
                </a:lnTo>
                <a:lnTo>
                  <a:pt x="0" y="1191"/>
                </a:lnTo>
                <a:lnTo>
                  <a:pt x="12" y="1429"/>
                </a:lnTo>
                <a:lnTo>
                  <a:pt x="191" y="1858"/>
                </a:lnTo>
                <a:lnTo>
                  <a:pt x="512" y="2179"/>
                </a:lnTo>
                <a:lnTo>
                  <a:pt x="941" y="2358"/>
                </a:lnTo>
                <a:lnTo>
                  <a:pt x="1191" y="2382"/>
                </a:lnTo>
                <a:lnTo>
                  <a:pt x="1429" y="2358"/>
                </a:lnTo>
                <a:lnTo>
                  <a:pt x="1858" y="2179"/>
                </a:lnTo>
                <a:lnTo>
                  <a:pt x="2179" y="1858"/>
                </a:lnTo>
                <a:lnTo>
                  <a:pt x="2358" y="1429"/>
                </a:lnTo>
                <a:lnTo>
                  <a:pt x="2382" y="1191"/>
                </a:lnTo>
                <a:lnTo>
                  <a:pt x="2358" y="941"/>
                </a:lnTo>
                <a:lnTo>
                  <a:pt x="2179" y="512"/>
                </a:lnTo>
                <a:lnTo>
                  <a:pt x="1858" y="191"/>
                </a:lnTo>
                <a:lnTo>
                  <a:pt x="1429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7"/>
          <p:cNvGrpSpPr/>
          <p:nvPr/>
        </p:nvGrpSpPr>
        <p:grpSpPr>
          <a:xfrm>
            <a:off x="5890780" y="-238453"/>
            <a:ext cx="4127895" cy="3774861"/>
            <a:chOff x="5890780" y="-238453"/>
            <a:chExt cx="4127895" cy="3774861"/>
          </a:xfrm>
        </p:grpSpPr>
        <p:sp>
          <p:nvSpPr>
            <p:cNvPr id="525" name="Google Shape;525;p27"/>
            <p:cNvSpPr/>
            <p:nvPr/>
          </p:nvSpPr>
          <p:spPr>
            <a:xfrm rot="1420427">
              <a:off x="6264520" y="395821"/>
              <a:ext cx="3380416" cy="2570059"/>
            </a:xfrm>
            <a:custGeom>
              <a:avLst/>
              <a:gdLst/>
              <a:ahLst/>
              <a:cxnLst/>
              <a:rect l="l" t="t" r="r" b="b"/>
              <a:pathLst>
                <a:path w="52753" h="40107" extrusionOk="0">
                  <a:moveTo>
                    <a:pt x="52180" y="1"/>
                  </a:moveTo>
                  <a:lnTo>
                    <a:pt x="52093" y="35"/>
                  </a:lnTo>
                  <a:lnTo>
                    <a:pt x="52007" y="87"/>
                  </a:lnTo>
                  <a:lnTo>
                    <a:pt x="51920" y="122"/>
                  </a:lnTo>
                  <a:lnTo>
                    <a:pt x="49977" y="1041"/>
                  </a:lnTo>
                  <a:lnTo>
                    <a:pt x="48034" y="1944"/>
                  </a:lnTo>
                  <a:lnTo>
                    <a:pt x="44218" y="3730"/>
                  </a:lnTo>
                  <a:lnTo>
                    <a:pt x="40419" y="5465"/>
                  </a:lnTo>
                  <a:lnTo>
                    <a:pt x="36377" y="7286"/>
                  </a:lnTo>
                  <a:lnTo>
                    <a:pt x="32335" y="9073"/>
                  </a:lnTo>
                  <a:lnTo>
                    <a:pt x="31763" y="9021"/>
                  </a:lnTo>
                  <a:lnTo>
                    <a:pt x="31208" y="8969"/>
                  </a:lnTo>
                  <a:lnTo>
                    <a:pt x="29942" y="8848"/>
                  </a:lnTo>
                  <a:lnTo>
                    <a:pt x="28675" y="8726"/>
                  </a:lnTo>
                  <a:lnTo>
                    <a:pt x="27045" y="8587"/>
                  </a:lnTo>
                  <a:lnTo>
                    <a:pt x="25414" y="8431"/>
                  </a:lnTo>
                  <a:lnTo>
                    <a:pt x="24044" y="8292"/>
                  </a:lnTo>
                  <a:lnTo>
                    <a:pt x="23992" y="8206"/>
                  </a:lnTo>
                  <a:lnTo>
                    <a:pt x="23940" y="8154"/>
                  </a:lnTo>
                  <a:lnTo>
                    <a:pt x="23766" y="7911"/>
                  </a:lnTo>
                  <a:lnTo>
                    <a:pt x="23593" y="7651"/>
                  </a:lnTo>
                  <a:lnTo>
                    <a:pt x="23350" y="7304"/>
                  </a:lnTo>
                  <a:lnTo>
                    <a:pt x="23124" y="6957"/>
                  </a:lnTo>
                  <a:lnTo>
                    <a:pt x="22847" y="6558"/>
                  </a:lnTo>
                  <a:lnTo>
                    <a:pt x="22552" y="6124"/>
                  </a:lnTo>
                  <a:lnTo>
                    <a:pt x="22257" y="5690"/>
                  </a:lnTo>
                  <a:lnTo>
                    <a:pt x="21945" y="5239"/>
                  </a:lnTo>
                  <a:lnTo>
                    <a:pt x="21650" y="4788"/>
                  </a:lnTo>
                  <a:lnTo>
                    <a:pt x="21337" y="4355"/>
                  </a:lnTo>
                  <a:lnTo>
                    <a:pt x="21060" y="3956"/>
                  </a:lnTo>
                  <a:lnTo>
                    <a:pt x="20782" y="3557"/>
                  </a:lnTo>
                  <a:lnTo>
                    <a:pt x="20540" y="3210"/>
                  </a:lnTo>
                  <a:lnTo>
                    <a:pt x="20314" y="2880"/>
                  </a:lnTo>
                  <a:lnTo>
                    <a:pt x="20175" y="2655"/>
                  </a:lnTo>
                  <a:lnTo>
                    <a:pt x="20019" y="2429"/>
                  </a:lnTo>
                  <a:lnTo>
                    <a:pt x="19898" y="2273"/>
                  </a:lnTo>
                  <a:lnTo>
                    <a:pt x="19637" y="2134"/>
                  </a:lnTo>
                  <a:lnTo>
                    <a:pt x="19429" y="2186"/>
                  </a:lnTo>
                  <a:lnTo>
                    <a:pt x="19377" y="2412"/>
                  </a:lnTo>
                  <a:lnTo>
                    <a:pt x="19429" y="2603"/>
                  </a:lnTo>
                  <a:lnTo>
                    <a:pt x="21216" y="5621"/>
                  </a:lnTo>
                  <a:lnTo>
                    <a:pt x="22777" y="8171"/>
                  </a:lnTo>
                  <a:lnTo>
                    <a:pt x="22777" y="8171"/>
                  </a:lnTo>
                  <a:lnTo>
                    <a:pt x="21997" y="8102"/>
                  </a:lnTo>
                  <a:lnTo>
                    <a:pt x="20401" y="7946"/>
                  </a:lnTo>
                  <a:lnTo>
                    <a:pt x="18822" y="7807"/>
                  </a:lnTo>
                  <a:lnTo>
                    <a:pt x="17660" y="7685"/>
                  </a:lnTo>
                  <a:lnTo>
                    <a:pt x="16498" y="7581"/>
                  </a:lnTo>
                  <a:lnTo>
                    <a:pt x="16168" y="7547"/>
                  </a:lnTo>
                  <a:lnTo>
                    <a:pt x="15839" y="7512"/>
                  </a:lnTo>
                  <a:lnTo>
                    <a:pt x="15734" y="7512"/>
                  </a:lnTo>
                  <a:lnTo>
                    <a:pt x="15630" y="7495"/>
                  </a:lnTo>
                  <a:lnTo>
                    <a:pt x="15613" y="7495"/>
                  </a:lnTo>
                  <a:lnTo>
                    <a:pt x="12768" y="5985"/>
                  </a:lnTo>
                  <a:lnTo>
                    <a:pt x="9628" y="4337"/>
                  </a:lnTo>
                  <a:lnTo>
                    <a:pt x="9524" y="4285"/>
                  </a:lnTo>
                  <a:lnTo>
                    <a:pt x="9386" y="4303"/>
                  </a:lnTo>
                  <a:lnTo>
                    <a:pt x="9316" y="4459"/>
                  </a:lnTo>
                  <a:lnTo>
                    <a:pt x="9368" y="4632"/>
                  </a:lnTo>
                  <a:lnTo>
                    <a:pt x="9542" y="4806"/>
                  </a:lnTo>
                  <a:lnTo>
                    <a:pt x="10947" y="5777"/>
                  </a:lnTo>
                  <a:lnTo>
                    <a:pt x="13722" y="7547"/>
                  </a:lnTo>
                  <a:lnTo>
                    <a:pt x="14329" y="7928"/>
                  </a:lnTo>
                  <a:lnTo>
                    <a:pt x="14364" y="7946"/>
                  </a:lnTo>
                  <a:lnTo>
                    <a:pt x="12942" y="8726"/>
                  </a:lnTo>
                  <a:lnTo>
                    <a:pt x="11259" y="9750"/>
                  </a:lnTo>
                  <a:lnTo>
                    <a:pt x="11086" y="9940"/>
                  </a:lnTo>
                  <a:lnTo>
                    <a:pt x="11016" y="10166"/>
                  </a:lnTo>
                  <a:lnTo>
                    <a:pt x="11051" y="10270"/>
                  </a:lnTo>
                  <a:lnTo>
                    <a:pt x="11103" y="10322"/>
                  </a:lnTo>
                  <a:lnTo>
                    <a:pt x="11294" y="10287"/>
                  </a:lnTo>
                  <a:lnTo>
                    <a:pt x="12543" y="9802"/>
                  </a:lnTo>
                  <a:lnTo>
                    <a:pt x="14954" y="8761"/>
                  </a:lnTo>
                  <a:lnTo>
                    <a:pt x="15492" y="8535"/>
                  </a:lnTo>
                  <a:lnTo>
                    <a:pt x="15509" y="8518"/>
                  </a:lnTo>
                  <a:lnTo>
                    <a:pt x="15526" y="8518"/>
                  </a:lnTo>
                  <a:lnTo>
                    <a:pt x="16133" y="8553"/>
                  </a:lnTo>
                  <a:lnTo>
                    <a:pt x="16741" y="8622"/>
                  </a:lnTo>
                  <a:lnTo>
                    <a:pt x="18024" y="8726"/>
                  </a:lnTo>
                  <a:lnTo>
                    <a:pt x="19308" y="8865"/>
                  </a:lnTo>
                  <a:lnTo>
                    <a:pt x="20956" y="9021"/>
                  </a:lnTo>
                  <a:lnTo>
                    <a:pt x="22604" y="9195"/>
                  </a:lnTo>
                  <a:lnTo>
                    <a:pt x="24338" y="9351"/>
                  </a:lnTo>
                  <a:lnTo>
                    <a:pt x="26073" y="9507"/>
                  </a:lnTo>
                  <a:lnTo>
                    <a:pt x="27634" y="9663"/>
                  </a:lnTo>
                  <a:lnTo>
                    <a:pt x="29213" y="9819"/>
                  </a:lnTo>
                  <a:lnTo>
                    <a:pt x="29855" y="9888"/>
                  </a:lnTo>
                  <a:lnTo>
                    <a:pt x="30497" y="9940"/>
                  </a:lnTo>
                  <a:lnTo>
                    <a:pt x="29456" y="10391"/>
                  </a:lnTo>
                  <a:lnTo>
                    <a:pt x="28432" y="10842"/>
                  </a:lnTo>
                  <a:lnTo>
                    <a:pt x="28172" y="10929"/>
                  </a:lnTo>
                  <a:lnTo>
                    <a:pt x="27669" y="11137"/>
                  </a:lnTo>
                  <a:lnTo>
                    <a:pt x="27478" y="11328"/>
                  </a:lnTo>
                  <a:lnTo>
                    <a:pt x="27027" y="11866"/>
                  </a:lnTo>
                  <a:lnTo>
                    <a:pt x="26611" y="12404"/>
                  </a:lnTo>
                  <a:lnTo>
                    <a:pt x="22569" y="17278"/>
                  </a:lnTo>
                  <a:lnTo>
                    <a:pt x="20748" y="19429"/>
                  </a:lnTo>
                  <a:lnTo>
                    <a:pt x="20696" y="19429"/>
                  </a:lnTo>
                  <a:lnTo>
                    <a:pt x="20609" y="19446"/>
                  </a:lnTo>
                  <a:lnTo>
                    <a:pt x="20557" y="19446"/>
                  </a:lnTo>
                  <a:lnTo>
                    <a:pt x="19984" y="19551"/>
                  </a:lnTo>
                  <a:lnTo>
                    <a:pt x="19429" y="19655"/>
                  </a:lnTo>
                  <a:lnTo>
                    <a:pt x="18319" y="19880"/>
                  </a:lnTo>
                  <a:lnTo>
                    <a:pt x="17192" y="20123"/>
                  </a:lnTo>
                  <a:lnTo>
                    <a:pt x="15804" y="20401"/>
                  </a:lnTo>
                  <a:lnTo>
                    <a:pt x="14399" y="20678"/>
                  </a:lnTo>
                  <a:lnTo>
                    <a:pt x="12942" y="20973"/>
                  </a:lnTo>
                  <a:lnTo>
                    <a:pt x="11502" y="21268"/>
                  </a:lnTo>
                  <a:lnTo>
                    <a:pt x="10270" y="21511"/>
                  </a:lnTo>
                  <a:lnTo>
                    <a:pt x="9039" y="21771"/>
                  </a:lnTo>
                  <a:lnTo>
                    <a:pt x="8293" y="21910"/>
                  </a:lnTo>
                  <a:lnTo>
                    <a:pt x="7529" y="22066"/>
                  </a:lnTo>
                  <a:lnTo>
                    <a:pt x="7408" y="22083"/>
                  </a:lnTo>
                  <a:lnTo>
                    <a:pt x="7078" y="22083"/>
                  </a:lnTo>
                  <a:lnTo>
                    <a:pt x="6003" y="22118"/>
                  </a:lnTo>
                  <a:lnTo>
                    <a:pt x="4945" y="22153"/>
                  </a:lnTo>
                  <a:lnTo>
                    <a:pt x="3262" y="22170"/>
                  </a:lnTo>
                  <a:lnTo>
                    <a:pt x="1215" y="22170"/>
                  </a:lnTo>
                  <a:lnTo>
                    <a:pt x="625" y="22153"/>
                  </a:lnTo>
                  <a:lnTo>
                    <a:pt x="417" y="22153"/>
                  </a:lnTo>
                  <a:lnTo>
                    <a:pt x="122" y="22205"/>
                  </a:lnTo>
                  <a:lnTo>
                    <a:pt x="18" y="22309"/>
                  </a:lnTo>
                  <a:lnTo>
                    <a:pt x="1" y="22395"/>
                  </a:lnTo>
                  <a:lnTo>
                    <a:pt x="36" y="22586"/>
                  </a:lnTo>
                  <a:lnTo>
                    <a:pt x="174" y="22742"/>
                  </a:lnTo>
                  <a:lnTo>
                    <a:pt x="261" y="22812"/>
                  </a:lnTo>
                  <a:lnTo>
                    <a:pt x="452" y="22864"/>
                  </a:lnTo>
                  <a:lnTo>
                    <a:pt x="660" y="22864"/>
                  </a:lnTo>
                  <a:lnTo>
                    <a:pt x="2603" y="22933"/>
                  </a:lnTo>
                  <a:lnTo>
                    <a:pt x="4060" y="22985"/>
                  </a:lnTo>
                  <a:lnTo>
                    <a:pt x="5517" y="23020"/>
                  </a:lnTo>
                  <a:lnTo>
                    <a:pt x="5916" y="23037"/>
                  </a:lnTo>
                  <a:lnTo>
                    <a:pt x="6315" y="23037"/>
                  </a:lnTo>
                  <a:lnTo>
                    <a:pt x="5136" y="24581"/>
                  </a:lnTo>
                  <a:lnTo>
                    <a:pt x="3505" y="26645"/>
                  </a:lnTo>
                  <a:lnTo>
                    <a:pt x="3349" y="26836"/>
                  </a:lnTo>
                  <a:lnTo>
                    <a:pt x="3331" y="27062"/>
                  </a:lnTo>
                  <a:lnTo>
                    <a:pt x="3384" y="27114"/>
                  </a:lnTo>
                  <a:lnTo>
                    <a:pt x="3418" y="27131"/>
                  </a:lnTo>
                  <a:lnTo>
                    <a:pt x="3453" y="27149"/>
                  </a:lnTo>
                  <a:lnTo>
                    <a:pt x="3488" y="27166"/>
                  </a:lnTo>
                  <a:lnTo>
                    <a:pt x="3557" y="27166"/>
                  </a:lnTo>
                  <a:lnTo>
                    <a:pt x="7547" y="23141"/>
                  </a:lnTo>
                  <a:lnTo>
                    <a:pt x="7686" y="23020"/>
                  </a:lnTo>
                  <a:lnTo>
                    <a:pt x="7876" y="22968"/>
                  </a:lnTo>
                  <a:lnTo>
                    <a:pt x="8067" y="22933"/>
                  </a:lnTo>
                  <a:lnTo>
                    <a:pt x="8952" y="22742"/>
                  </a:lnTo>
                  <a:lnTo>
                    <a:pt x="9854" y="22569"/>
                  </a:lnTo>
                  <a:lnTo>
                    <a:pt x="12456" y="22049"/>
                  </a:lnTo>
                  <a:lnTo>
                    <a:pt x="15370" y="21459"/>
                  </a:lnTo>
                  <a:lnTo>
                    <a:pt x="16723" y="21181"/>
                  </a:lnTo>
                  <a:lnTo>
                    <a:pt x="18094" y="20921"/>
                  </a:lnTo>
                  <a:lnTo>
                    <a:pt x="19707" y="20591"/>
                  </a:lnTo>
                  <a:lnTo>
                    <a:pt x="18354" y="22187"/>
                  </a:lnTo>
                  <a:lnTo>
                    <a:pt x="16966" y="23783"/>
                  </a:lnTo>
                  <a:lnTo>
                    <a:pt x="15578" y="25344"/>
                  </a:lnTo>
                  <a:lnTo>
                    <a:pt x="14191" y="26906"/>
                  </a:lnTo>
                  <a:lnTo>
                    <a:pt x="13948" y="27149"/>
                  </a:lnTo>
                  <a:lnTo>
                    <a:pt x="13774" y="27443"/>
                  </a:lnTo>
                  <a:lnTo>
                    <a:pt x="13670" y="27669"/>
                  </a:lnTo>
                  <a:lnTo>
                    <a:pt x="13549" y="27877"/>
                  </a:lnTo>
                  <a:lnTo>
                    <a:pt x="12595" y="29785"/>
                  </a:lnTo>
                  <a:lnTo>
                    <a:pt x="11641" y="31693"/>
                  </a:lnTo>
                  <a:lnTo>
                    <a:pt x="7998" y="39517"/>
                  </a:lnTo>
                  <a:lnTo>
                    <a:pt x="7980" y="39569"/>
                  </a:lnTo>
                  <a:lnTo>
                    <a:pt x="7859" y="39898"/>
                  </a:lnTo>
                  <a:lnTo>
                    <a:pt x="7894" y="40020"/>
                  </a:lnTo>
                  <a:lnTo>
                    <a:pt x="7963" y="40055"/>
                  </a:lnTo>
                  <a:lnTo>
                    <a:pt x="7998" y="40107"/>
                  </a:lnTo>
                  <a:lnTo>
                    <a:pt x="8119" y="40107"/>
                  </a:lnTo>
                  <a:lnTo>
                    <a:pt x="8449" y="39829"/>
                  </a:lnTo>
                  <a:lnTo>
                    <a:pt x="8674" y="39465"/>
                  </a:lnTo>
                  <a:lnTo>
                    <a:pt x="10981" y="35059"/>
                  </a:lnTo>
                  <a:lnTo>
                    <a:pt x="12838" y="31485"/>
                  </a:lnTo>
                  <a:lnTo>
                    <a:pt x="13462" y="30271"/>
                  </a:lnTo>
                  <a:lnTo>
                    <a:pt x="14069" y="29022"/>
                  </a:lnTo>
                  <a:lnTo>
                    <a:pt x="14347" y="28415"/>
                  </a:lnTo>
                  <a:lnTo>
                    <a:pt x="14659" y="27842"/>
                  </a:lnTo>
                  <a:lnTo>
                    <a:pt x="14676" y="27842"/>
                  </a:lnTo>
                  <a:lnTo>
                    <a:pt x="14728" y="27773"/>
                  </a:lnTo>
                  <a:lnTo>
                    <a:pt x="14832" y="27669"/>
                  </a:lnTo>
                  <a:lnTo>
                    <a:pt x="14937" y="27530"/>
                  </a:lnTo>
                  <a:lnTo>
                    <a:pt x="15145" y="27322"/>
                  </a:lnTo>
                  <a:lnTo>
                    <a:pt x="15335" y="27096"/>
                  </a:lnTo>
                  <a:lnTo>
                    <a:pt x="15769" y="26593"/>
                  </a:lnTo>
                  <a:lnTo>
                    <a:pt x="16220" y="26108"/>
                  </a:lnTo>
                  <a:lnTo>
                    <a:pt x="16220" y="26160"/>
                  </a:lnTo>
                  <a:lnTo>
                    <a:pt x="16116" y="26958"/>
                  </a:lnTo>
                  <a:lnTo>
                    <a:pt x="16029" y="27756"/>
                  </a:lnTo>
                  <a:lnTo>
                    <a:pt x="15925" y="28692"/>
                  </a:lnTo>
                  <a:lnTo>
                    <a:pt x="15804" y="29629"/>
                  </a:lnTo>
                  <a:lnTo>
                    <a:pt x="15804" y="29681"/>
                  </a:lnTo>
                  <a:lnTo>
                    <a:pt x="15544" y="31988"/>
                  </a:lnTo>
                  <a:lnTo>
                    <a:pt x="15145" y="36290"/>
                  </a:lnTo>
                  <a:lnTo>
                    <a:pt x="15075" y="37834"/>
                  </a:lnTo>
                  <a:lnTo>
                    <a:pt x="15110" y="38424"/>
                  </a:lnTo>
                  <a:lnTo>
                    <a:pt x="15162" y="38528"/>
                  </a:lnTo>
                  <a:lnTo>
                    <a:pt x="15231" y="38580"/>
                  </a:lnTo>
                  <a:lnTo>
                    <a:pt x="15353" y="38580"/>
                  </a:lnTo>
                  <a:lnTo>
                    <a:pt x="15492" y="38459"/>
                  </a:lnTo>
                  <a:lnTo>
                    <a:pt x="15630" y="37956"/>
                  </a:lnTo>
                  <a:lnTo>
                    <a:pt x="15630" y="37834"/>
                  </a:lnTo>
                  <a:lnTo>
                    <a:pt x="16793" y="30011"/>
                  </a:lnTo>
                  <a:lnTo>
                    <a:pt x="16845" y="29681"/>
                  </a:lnTo>
                  <a:lnTo>
                    <a:pt x="16879" y="29352"/>
                  </a:lnTo>
                  <a:lnTo>
                    <a:pt x="16983" y="28450"/>
                  </a:lnTo>
                  <a:lnTo>
                    <a:pt x="17088" y="27530"/>
                  </a:lnTo>
                  <a:lnTo>
                    <a:pt x="17157" y="26784"/>
                  </a:lnTo>
                  <a:lnTo>
                    <a:pt x="17261" y="26038"/>
                  </a:lnTo>
                  <a:lnTo>
                    <a:pt x="17330" y="25535"/>
                  </a:lnTo>
                  <a:lnTo>
                    <a:pt x="17400" y="25032"/>
                  </a:lnTo>
                  <a:lnTo>
                    <a:pt x="17400" y="24911"/>
                  </a:lnTo>
                  <a:lnTo>
                    <a:pt x="17417" y="24772"/>
                  </a:lnTo>
                  <a:lnTo>
                    <a:pt x="17747" y="24390"/>
                  </a:lnTo>
                  <a:lnTo>
                    <a:pt x="18094" y="24026"/>
                  </a:lnTo>
                  <a:lnTo>
                    <a:pt x="21580" y="19932"/>
                  </a:lnTo>
                  <a:lnTo>
                    <a:pt x="25032" y="15804"/>
                  </a:lnTo>
                  <a:lnTo>
                    <a:pt x="26611" y="13878"/>
                  </a:lnTo>
                  <a:lnTo>
                    <a:pt x="28172" y="11970"/>
                  </a:lnTo>
                  <a:lnTo>
                    <a:pt x="31936" y="10322"/>
                  </a:lnTo>
                  <a:lnTo>
                    <a:pt x="35718" y="8639"/>
                  </a:lnTo>
                  <a:lnTo>
                    <a:pt x="41599" y="6003"/>
                  </a:lnTo>
                  <a:lnTo>
                    <a:pt x="47427" y="3314"/>
                  </a:lnTo>
                  <a:lnTo>
                    <a:pt x="49908" y="2169"/>
                  </a:lnTo>
                  <a:lnTo>
                    <a:pt x="52388" y="989"/>
                  </a:lnTo>
                  <a:lnTo>
                    <a:pt x="52562" y="885"/>
                  </a:lnTo>
                  <a:lnTo>
                    <a:pt x="52753" y="573"/>
                  </a:lnTo>
                  <a:lnTo>
                    <a:pt x="52718" y="365"/>
                  </a:lnTo>
                  <a:lnTo>
                    <a:pt x="52631" y="191"/>
                  </a:lnTo>
                  <a:lnTo>
                    <a:pt x="52371" y="18"/>
                  </a:lnTo>
                  <a:lnTo>
                    <a:pt x="5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 rot="-562392">
              <a:off x="6499588" y="2177068"/>
              <a:ext cx="562448" cy="54496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 rot="-562392">
              <a:off x="6687771" y="2365539"/>
              <a:ext cx="196737" cy="1967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 rot="-562392">
              <a:off x="7023195" y="-2152"/>
              <a:ext cx="562448" cy="54496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 rot="-562392">
              <a:off x="7211379" y="186319"/>
              <a:ext cx="196737" cy="1967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 rot="-562392">
              <a:off x="7417739" y="1176150"/>
              <a:ext cx="562448" cy="54496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 rot="-562392">
              <a:off x="7605923" y="1364621"/>
              <a:ext cx="196737" cy="1967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 rot="-562334">
              <a:off x="7744760" y="200742"/>
              <a:ext cx="470815" cy="461385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 rot="-562334">
              <a:off x="7938157" y="358263"/>
              <a:ext cx="112825" cy="113517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 rot="-562334">
              <a:off x="8645312" y="1022881"/>
              <a:ext cx="470815" cy="461385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 rot="-562334">
              <a:off x="8838709" y="1180402"/>
              <a:ext cx="112825" cy="113517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 rot="-562300">
              <a:off x="6140353" y="944078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 rot="-562300">
              <a:off x="6251424" y="1055919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 rot="-562300">
              <a:off x="6122166" y="2192320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 rot="-562300">
              <a:off x="6233237" y="2304160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 rot="-562300">
              <a:off x="7094907" y="556238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 rot="-562300">
              <a:off x="7205978" y="668079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 rot="-562300">
              <a:off x="6920962" y="1190167"/>
              <a:ext cx="326970" cy="31639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 rot="-562300">
              <a:off x="7032033" y="1302007"/>
              <a:ext cx="102771" cy="10308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 rot="-3262239">
              <a:off x="7644132" y="1990713"/>
              <a:ext cx="247380" cy="239321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 rot="-3262239">
              <a:off x="7731166" y="2074719"/>
              <a:ext cx="77755" cy="7797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 rot="-3262239">
              <a:off x="6458716" y="168072"/>
              <a:ext cx="247380" cy="239321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 rot="-3262239">
              <a:off x="6545750" y="252078"/>
              <a:ext cx="77755" cy="7797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 rot="-3262239">
              <a:off x="8615063" y="-187867"/>
              <a:ext cx="247380" cy="239321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 rot="-3262239">
              <a:off x="8702097" y="-103861"/>
              <a:ext cx="77755" cy="7797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 rot="-2581066">
              <a:off x="8785772" y="1872045"/>
              <a:ext cx="251492" cy="24332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 rot="-2581066">
              <a:off x="8873539" y="1957852"/>
              <a:ext cx="79047" cy="79276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 rot="-2580750">
              <a:off x="6275382" y="1431624"/>
              <a:ext cx="197162" cy="190748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 rot="-2580750">
              <a:off x="6344190" y="1498885"/>
              <a:ext cx="61971" cy="62147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27"/>
          <p:cNvGrpSpPr/>
          <p:nvPr/>
        </p:nvGrpSpPr>
        <p:grpSpPr>
          <a:xfrm>
            <a:off x="-950310" y="13829"/>
            <a:ext cx="4260591" cy="3522561"/>
            <a:chOff x="-950310" y="132379"/>
            <a:chExt cx="4260591" cy="3522561"/>
          </a:xfrm>
        </p:grpSpPr>
        <p:sp>
          <p:nvSpPr>
            <p:cNvPr id="555" name="Google Shape;555;p27"/>
            <p:cNvSpPr/>
            <p:nvPr/>
          </p:nvSpPr>
          <p:spPr>
            <a:xfrm>
              <a:off x="487612" y="1930058"/>
              <a:ext cx="72692" cy="72142"/>
            </a:xfrm>
            <a:custGeom>
              <a:avLst/>
              <a:gdLst/>
              <a:ahLst/>
              <a:cxnLst/>
              <a:rect l="l" t="t" r="r" b="b"/>
              <a:pathLst>
                <a:path w="1585" h="1573" extrusionOk="0">
                  <a:moveTo>
                    <a:pt x="632" y="1"/>
                  </a:moveTo>
                  <a:lnTo>
                    <a:pt x="346" y="120"/>
                  </a:lnTo>
                  <a:lnTo>
                    <a:pt x="132" y="334"/>
                  </a:lnTo>
                  <a:lnTo>
                    <a:pt x="13" y="620"/>
                  </a:lnTo>
                  <a:lnTo>
                    <a:pt x="1" y="787"/>
                  </a:lnTo>
                  <a:lnTo>
                    <a:pt x="13" y="941"/>
                  </a:lnTo>
                  <a:lnTo>
                    <a:pt x="132" y="1227"/>
                  </a:lnTo>
                  <a:lnTo>
                    <a:pt x="346" y="1442"/>
                  </a:lnTo>
                  <a:lnTo>
                    <a:pt x="632" y="1561"/>
                  </a:lnTo>
                  <a:lnTo>
                    <a:pt x="799" y="1573"/>
                  </a:lnTo>
                  <a:lnTo>
                    <a:pt x="953" y="1561"/>
                  </a:lnTo>
                  <a:lnTo>
                    <a:pt x="1239" y="1442"/>
                  </a:lnTo>
                  <a:lnTo>
                    <a:pt x="1453" y="1227"/>
                  </a:lnTo>
                  <a:lnTo>
                    <a:pt x="1573" y="941"/>
                  </a:lnTo>
                  <a:lnTo>
                    <a:pt x="1584" y="787"/>
                  </a:lnTo>
                  <a:lnTo>
                    <a:pt x="1573" y="620"/>
                  </a:lnTo>
                  <a:lnTo>
                    <a:pt x="1453" y="334"/>
                  </a:lnTo>
                  <a:lnTo>
                    <a:pt x="1239" y="12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905630" y="132379"/>
              <a:ext cx="72142" cy="72692"/>
            </a:xfrm>
            <a:custGeom>
              <a:avLst/>
              <a:gdLst/>
              <a:ahLst/>
              <a:cxnLst/>
              <a:rect l="l" t="t" r="r" b="b"/>
              <a:pathLst>
                <a:path w="1573" h="1585" extrusionOk="0">
                  <a:moveTo>
                    <a:pt x="787" y="1"/>
                  </a:moveTo>
                  <a:lnTo>
                    <a:pt x="620" y="13"/>
                  </a:lnTo>
                  <a:lnTo>
                    <a:pt x="346" y="132"/>
                  </a:lnTo>
                  <a:lnTo>
                    <a:pt x="132" y="346"/>
                  </a:lnTo>
                  <a:lnTo>
                    <a:pt x="13" y="632"/>
                  </a:lnTo>
                  <a:lnTo>
                    <a:pt x="1" y="799"/>
                  </a:lnTo>
                  <a:lnTo>
                    <a:pt x="13" y="953"/>
                  </a:lnTo>
                  <a:lnTo>
                    <a:pt x="132" y="1239"/>
                  </a:lnTo>
                  <a:lnTo>
                    <a:pt x="346" y="1453"/>
                  </a:lnTo>
                  <a:lnTo>
                    <a:pt x="620" y="1573"/>
                  </a:lnTo>
                  <a:lnTo>
                    <a:pt x="787" y="1584"/>
                  </a:lnTo>
                  <a:lnTo>
                    <a:pt x="953" y="1573"/>
                  </a:lnTo>
                  <a:lnTo>
                    <a:pt x="1227" y="1453"/>
                  </a:lnTo>
                  <a:lnTo>
                    <a:pt x="1442" y="1239"/>
                  </a:lnTo>
                  <a:lnTo>
                    <a:pt x="1561" y="953"/>
                  </a:lnTo>
                  <a:lnTo>
                    <a:pt x="1573" y="799"/>
                  </a:lnTo>
                  <a:lnTo>
                    <a:pt x="1561" y="632"/>
                  </a:lnTo>
                  <a:lnTo>
                    <a:pt x="1442" y="346"/>
                  </a:lnTo>
                  <a:lnTo>
                    <a:pt x="1227" y="132"/>
                  </a:lnTo>
                  <a:lnTo>
                    <a:pt x="953" y="13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31624" y="205025"/>
              <a:ext cx="109244" cy="109244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 rot="10078792">
              <a:off x="-719755" y="761064"/>
              <a:ext cx="3380412" cy="2570056"/>
            </a:xfrm>
            <a:custGeom>
              <a:avLst/>
              <a:gdLst/>
              <a:ahLst/>
              <a:cxnLst/>
              <a:rect l="l" t="t" r="r" b="b"/>
              <a:pathLst>
                <a:path w="52753" h="40107" extrusionOk="0">
                  <a:moveTo>
                    <a:pt x="52180" y="1"/>
                  </a:moveTo>
                  <a:lnTo>
                    <a:pt x="52093" y="35"/>
                  </a:lnTo>
                  <a:lnTo>
                    <a:pt x="52007" y="87"/>
                  </a:lnTo>
                  <a:lnTo>
                    <a:pt x="51920" y="122"/>
                  </a:lnTo>
                  <a:lnTo>
                    <a:pt x="49977" y="1041"/>
                  </a:lnTo>
                  <a:lnTo>
                    <a:pt x="48034" y="1944"/>
                  </a:lnTo>
                  <a:lnTo>
                    <a:pt x="44218" y="3730"/>
                  </a:lnTo>
                  <a:lnTo>
                    <a:pt x="40419" y="5465"/>
                  </a:lnTo>
                  <a:lnTo>
                    <a:pt x="36377" y="7286"/>
                  </a:lnTo>
                  <a:lnTo>
                    <a:pt x="32335" y="9073"/>
                  </a:lnTo>
                  <a:lnTo>
                    <a:pt x="31763" y="9021"/>
                  </a:lnTo>
                  <a:lnTo>
                    <a:pt x="31208" y="8969"/>
                  </a:lnTo>
                  <a:lnTo>
                    <a:pt x="29942" y="8848"/>
                  </a:lnTo>
                  <a:lnTo>
                    <a:pt x="28675" y="8726"/>
                  </a:lnTo>
                  <a:lnTo>
                    <a:pt x="27045" y="8587"/>
                  </a:lnTo>
                  <a:lnTo>
                    <a:pt x="25414" y="8431"/>
                  </a:lnTo>
                  <a:lnTo>
                    <a:pt x="24044" y="8292"/>
                  </a:lnTo>
                  <a:lnTo>
                    <a:pt x="23992" y="8206"/>
                  </a:lnTo>
                  <a:lnTo>
                    <a:pt x="23940" y="8154"/>
                  </a:lnTo>
                  <a:lnTo>
                    <a:pt x="23766" y="7911"/>
                  </a:lnTo>
                  <a:lnTo>
                    <a:pt x="23593" y="7651"/>
                  </a:lnTo>
                  <a:lnTo>
                    <a:pt x="23350" y="7304"/>
                  </a:lnTo>
                  <a:lnTo>
                    <a:pt x="23124" y="6957"/>
                  </a:lnTo>
                  <a:lnTo>
                    <a:pt x="22847" y="6558"/>
                  </a:lnTo>
                  <a:lnTo>
                    <a:pt x="22552" y="6124"/>
                  </a:lnTo>
                  <a:lnTo>
                    <a:pt x="22257" y="5690"/>
                  </a:lnTo>
                  <a:lnTo>
                    <a:pt x="21945" y="5239"/>
                  </a:lnTo>
                  <a:lnTo>
                    <a:pt x="21650" y="4788"/>
                  </a:lnTo>
                  <a:lnTo>
                    <a:pt x="21337" y="4355"/>
                  </a:lnTo>
                  <a:lnTo>
                    <a:pt x="21060" y="3956"/>
                  </a:lnTo>
                  <a:lnTo>
                    <a:pt x="20782" y="3557"/>
                  </a:lnTo>
                  <a:lnTo>
                    <a:pt x="20540" y="3210"/>
                  </a:lnTo>
                  <a:lnTo>
                    <a:pt x="20314" y="2880"/>
                  </a:lnTo>
                  <a:lnTo>
                    <a:pt x="20175" y="2655"/>
                  </a:lnTo>
                  <a:lnTo>
                    <a:pt x="20019" y="2429"/>
                  </a:lnTo>
                  <a:lnTo>
                    <a:pt x="19898" y="2273"/>
                  </a:lnTo>
                  <a:lnTo>
                    <a:pt x="19637" y="2134"/>
                  </a:lnTo>
                  <a:lnTo>
                    <a:pt x="19429" y="2186"/>
                  </a:lnTo>
                  <a:lnTo>
                    <a:pt x="19377" y="2412"/>
                  </a:lnTo>
                  <a:lnTo>
                    <a:pt x="19429" y="2603"/>
                  </a:lnTo>
                  <a:lnTo>
                    <a:pt x="21216" y="5621"/>
                  </a:lnTo>
                  <a:lnTo>
                    <a:pt x="22777" y="8171"/>
                  </a:lnTo>
                  <a:lnTo>
                    <a:pt x="22777" y="8171"/>
                  </a:lnTo>
                  <a:lnTo>
                    <a:pt x="21997" y="8102"/>
                  </a:lnTo>
                  <a:lnTo>
                    <a:pt x="20401" y="7946"/>
                  </a:lnTo>
                  <a:lnTo>
                    <a:pt x="18822" y="7807"/>
                  </a:lnTo>
                  <a:lnTo>
                    <a:pt x="17660" y="7685"/>
                  </a:lnTo>
                  <a:lnTo>
                    <a:pt x="16498" y="7581"/>
                  </a:lnTo>
                  <a:lnTo>
                    <a:pt x="16168" y="7547"/>
                  </a:lnTo>
                  <a:lnTo>
                    <a:pt x="15839" y="7512"/>
                  </a:lnTo>
                  <a:lnTo>
                    <a:pt x="15734" y="7512"/>
                  </a:lnTo>
                  <a:lnTo>
                    <a:pt x="15630" y="7495"/>
                  </a:lnTo>
                  <a:lnTo>
                    <a:pt x="15613" y="7495"/>
                  </a:lnTo>
                  <a:lnTo>
                    <a:pt x="12768" y="5985"/>
                  </a:lnTo>
                  <a:lnTo>
                    <a:pt x="9628" y="4337"/>
                  </a:lnTo>
                  <a:lnTo>
                    <a:pt x="9524" y="4285"/>
                  </a:lnTo>
                  <a:lnTo>
                    <a:pt x="9386" y="4303"/>
                  </a:lnTo>
                  <a:lnTo>
                    <a:pt x="9316" y="4459"/>
                  </a:lnTo>
                  <a:lnTo>
                    <a:pt x="9368" y="4632"/>
                  </a:lnTo>
                  <a:lnTo>
                    <a:pt x="9542" y="4806"/>
                  </a:lnTo>
                  <a:lnTo>
                    <a:pt x="10947" y="5777"/>
                  </a:lnTo>
                  <a:lnTo>
                    <a:pt x="13722" y="7547"/>
                  </a:lnTo>
                  <a:lnTo>
                    <a:pt x="14329" y="7928"/>
                  </a:lnTo>
                  <a:lnTo>
                    <a:pt x="14364" y="7946"/>
                  </a:lnTo>
                  <a:lnTo>
                    <a:pt x="12942" y="8726"/>
                  </a:lnTo>
                  <a:lnTo>
                    <a:pt x="11259" y="9750"/>
                  </a:lnTo>
                  <a:lnTo>
                    <a:pt x="11086" y="9940"/>
                  </a:lnTo>
                  <a:lnTo>
                    <a:pt x="11016" y="10166"/>
                  </a:lnTo>
                  <a:lnTo>
                    <a:pt x="11051" y="10270"/>
                  </a:lnTo>
                  <a:lnTo>
                    <a:pt x="11103" y="10322"/>
                  </a:lnTo>
                  <a:lnTo>
                    <a:pt x="11294" y="10287"/>
                  </a:lnTo>
                  <a:lnTo>
                    <a:pt x="12543" y="9802"/>
                  </a:lnTo>
                  <a:lnTo>
                    <a:pt x="14954" y="8761"/>
                  </a:lnTo>
                  <a:lnTo>
                    <a:pt x="15492" y="8535"/>
                  </a:lnTo>
                  <a:lnTo>
                    <a:pt x="15509" y="8518"/>
                  </a:lnTo>
                  <a:lnTo>
                    <a:pt x="15526" y="8518"/>
                  </a:lnTo>
                  <a:lnTo>
                    <a:pt x="16133" y="8553"/>
                  </a:lnTo>
                  <a:lnTo>
                    <a:pt x="16741" y="8622"/>
                  </a:lnTo>
                  <a:lnTo>
                    <a:pt x="18024" y="8726"/>
                  </a:lnTo>
                  <a:lnTo>
                    <a:pt x="19308" y="8865"/>
                  </a:lnTo>
                  <a:lnTo>
                    <a:pt x="20956" y="9021"/>
                  </a:lnTo>
                  <a:lnTo>
                    <a:pt x="22604" y="9195"/>
                  </a:lnTo>
                  <a:lnTo>
                    <a:pt x="24338" y="9351"/>
                  </a:lnTo>
                  <a:lnTo>
                    <a:pt x="26073" y="9507"/>
                  </a:lnTo>
                  <a:lnTo>
                    <a:pt x="27634" y="9663"/>
                  </a:lnTo>
                  <a:lnTo>
                    <a:pt x="29213" y="9819"/>
                  </a:lnTo>
                  <a:lnTo>
                    <a:pt x="29855" y="9888"/>
                  </a:lnTo>
                  <a:lnTo>
                    <a:pt x="30497" y="9940"/>
                  </a:lnTo>
                  <a:lnTo>
                    <a:pt x="29456" y="10391"/>
                  </a:lnTo>
                  <a:lnTo>
                    <a:pt x="28432" y="10842"/>
                  </a:lnTo>
                  <a:lnTo>
                    <a:pt x="28172" y="10929"/>
                  </a:lnTo>
                  <a:lnTo>
                    <a:pt x="27669" y="11137"/>
                  </a:lnTo>
                  <a:lnTo>
                    <a:pt x="27478" y="11328"/>
                  </a:lnTo>
                  <a:lnTo>
                    <a:pt x="27027" y="11866"/>
                  </a:lnTo>
                  <a:lnTo>
                    <a:pt x="26611" y="12404"/>
                  </a:lnTo>
                  <a:lnTo>
                    <a:pt x="22569" y="17278"/>
                  </a:lnTo>
                  <a:lnTo>
                    <a:pt x="20748" y="19429"/>
                  </a:lnTo>
                  <a:lnTo>
                    <a:pt x="20696" y="19429"/>
                  </a:lnTo>
                  <a:lnTo>
                    <a:pt x="20609" y="19446"/>
                  </a:lnTo>
                  <a:lnTo>
                    <a:pt x="20557" y="19446"/>
                  </a:lnTo>
                  <a:lnTo>
                    <a:pt x="19984" y="19551"/>
                  </a:lnTo>
                  <a:lnTo>
                    <a:pt x="19429" y="19655"/>
                  </a:lnTo>
                  <a:lnTo>
                    <a:pt x="18319" y="19880"/>
                  </a:lnTo>
                  <a:lnTo>
                    <a:pt x="17192" y="20123"/>
                  </a:lnTo>
                  <a:lnTo>
                    <a:pt x="15804" y="20401"/>
                  </a:lnTo>
                  <a:lnTo>
                    <a:pt x="14399" y="20678"/>
                  </a:lnTo>
                  <a:lnTo>
                    <a:pt x="12942" y="20973"/>
                  </a:lnTo>
                  <a:lnTo>
                    <a:pt x="11502" y="21268"/>
                  </a:lnTo>
                  <a:lnTo>
                    <a:pt x="10270" y="21511"/>
                  </a:lnTo>
                  <a:lnTo>
                    <a:pt x="9039" y="21771"/>
                  </a:lnTo>
                  <a:lnTo>
                    <a:pt x="8293" y="21910"/>
                  </a:lnTo>
                  <a:lnTo>
                    <a:pt x="7529" y="22066"/>
                  </a:lnTo>
                  <a:lnTo>
                    <a:pt x="7408" y="22083"/>
                  </a:lnTo>
                  <a:lnTo>
                    <a:pt x="7078" y="22083"/>
                  </a:lnTo>
                  <a:lnTo>
                    <a:pt x="6003" y="22118"/>
                  </a:lnTo>
                  <a:lnTo>
                    <a:pt x="4945" y="22153"/>
                  </a:lnTo>
                  <a:lnTo>
                    <a:pt x="3262" y="22170"/>
                  </a:lnTo>
                  <a:lnTo>
                    <a:pt x="1215" y="22170"/>
                  </a:lnTo>
                  <a:lnTo>
                    <a:pt x="625" y="22153"/>
                  </a:lnTo>
                  <a:lnTo>
                    <a:pt x="417" y="22153"/>
                  </a:lnTo>
                  <a:lnTo>
                    <a:pt x="122" y="22205"/>
                  </a:lnTo>
                  <a:lnTo>
                    <a:pt x="18" y="22309"/>
                  </a:lnTo>
                  <a:lnTo>
                    <a:pt x="1" y="22395"/>
                  </a:lnTo>
                  <a:lnTo>
                    <a:pt x="36" y="22586"/>
                  </a:lnTo>
                  <a:lnTo>
                    <a:pt x="174" y="22742"/>
                  </a:lnTo>
                  <a:lnTo>
                    <a:pt x="261" y="22812"/>
                  </a:lnTo>
                  <a:lnTo>
                    <a:pt x="452" y="22864"/>
                  </a:lnTo>
                  <a:lnTo>
                    <a:pt x="660" y="22864"/>
                  </a:lnTo>
                  <a:lnTo>
                    <a:pt x="2603" y="22933"/>
                  </a:lnTo>
                  <a:lnTo>
                    <a:pt x="4060" y="22985"/>
                  </a:lnTo>
                  <a:lnTo>
                    <a:pt x="5517" y="23020"/>
                  </a:lnTo>
                  <a:lnTo>
                    <a:pt x="5916" y="23037"/>
                  </a:lnTo>
                  <a:lnTo>
                    <a:pt x="6315" y="23037"/>
                  </a:lnTo>
                  <a:lnTo>
                    <a:pt x="5136" y="24581"/>
                  </a:lnTo>
                  <a:lnTo>
                    <a:pt x="3505" y="26645"/>
                  </a:lnTo>
                  <a:lnTo>
                    <a:pt x="3349" y="26836"/>
                  </a:lnTo>
                  <a:lnTo>
                    <a:pt x="3331" y="27062"/>
                  </a:lnTo>
                  <a:lnTo>
                    <a:pt x="3384" y="27114"/>
                  </a:lnTo>
                  <a:lnTo>
                    <a:pt x="3418" y="27131"/>
                  </a:lnTo>
                  <a:lnTo>
                    <a:pt x="3453" y="27149"/>
                  </a:lnTo>
                  <a:lnTo>
                    <a:pt x="3488" y="27166"/>
                  </a:lnTo>
                  <a:lnTo>
                    <a:pt x="3557" y="27166"/>
                  </a:lnTo>
                  <a:lnTo>
                    <a:pt x="7547" y="23141"/>
                  </a:lnTo>
                  <a:lnTo>
                    <a:pt x="7686" y="23020"/>
                  </a:lnTo>
                  <a:lnTo>
                    <a:pt x="7876" y="22968"/>
                  </a:lnTo>
                  <a:lnTo>
                    <a:pt x="8067" y="22933"/>
                  </a:lnTo>
                  <a:lnTo>
                    <a:pt x="8952" y="22742"/>
                  </a:lnTo>
                  <a:lnTo>
                    <a:pt x="9854" y="22569"/>
                  </a:lnTo>
                  <a:lnTo>
                    <a:pt x="12456" y="22049"/>
                  </a:lnTo>
                  <a:lnTo>
                    <a:pt x="15370" y="21459"/>
                  </a:lnTo>
                  <a:lnTo>
                    <a:pt x="16723" y="21181"/>
                  </a:lnTo>
                  <a:lnTo>
                    <a:pt x="18094" y="20921"/>
                  </a:lnTo>
                  <a:lnTo>
                    <a:pt x="19707" y="20591"/>
                  </a:lnTo>
                  <a:lnTo>
                    <a:pt x="18354" y="22187"/>
                  </a:lnTo>
                  <a:lnTo>
                    <a:pt x="16966" y="23783"/>
                  </a:lnTo>
                  <a:lnTo>
                    <a:pt x="15578" y="25344"/>
                  </a:lnTo>
                  <a:lnTo>
                    <a:pt x="14191" y="26906"/>
                  </a:lnTo>
                  <a:lnTo>
                    <a:pt x="13948" y="27149"/>
                  </a:lnTo>
                  <a:lnTo>
                    <a:pt x="13774" y="27443"/>
                  </a:lnTo>
                  <a:lnTo>
                    <a:pt x="13670" y="27669"/>
                  </a:lnTo>
                  <a:lnTo>
                    <a:pt x="13549" y="27877"/>
                  </a:lnTo>
                  <a:lnTo>
                    <a:pt x="12595" y="29785"/>
                  </a:lnTo>
                  <a:lnTo>
                    <a:pt x="11641" y="31693"/>
                  </a:lnTo>
                  <a:lnTo>
                    <a:pt x="7998" y="39517"/>
                  </a:lnTo>
                  <a:lnTo>
                    <a:pt x="7980" y="39569"/>
                  </a:lnTo>
                  <a:lnTo>
                    <a:pt x="7859" y="39898"/>
                  </a:lnTo>
                  <a:lnTo>
                    <a:pt x="7894" y="40020"/>
                  </a:lnTo>
                  <a:lnTo>
                    <a:pt x="7963" y="40055"/>
                  </a:lnTo>
                  <a:lnTo>
                    <a:pt x="7998" y="40107"/>
                  </a:lnTo>
                  <a:lnTo>
                    <a:pt x="8119" y="40107"/>
                  </a:lnTo>
                  <a:lnTo>
                    <a:pt x="8449" y="39829"/>
                  </a:lnTo>
                  <a:lnTo>
                    <a:pt x="8674" y="39465"/>
                  </a:lnTo>
                  <a:lnTo>
                    <a:pt x="10981" y="35059"/>
                  </a:lnTo>
                  <a:lnTo>
                    <a:pt x="12838" y="31485"/>
                  </a:lnTo>
                  <a:lnTo>
                    <a:pt x="13462" y="30271"/>
                  </a:lnTo>
                  <a:lnTo>
                    <a:pt x="14069" y="29022"/>
                  </a:lnTo>
                  <a:lnTo>
                    <a:pt x="14347" y="28415"/>
                  </a:lnTo>
                  <a:lnTo>
                    <a:pt x="14659" y="27842"/>
                  </a:lnTo>
                  <a:lnTo>
                    <a:pt x="14676" y="27842"/>
                  </a:lnTo>
                  <a:lnTo>
                    <a:pt x="14728" y="27773"/>
                  </a:lnTo>
                  <a:lnTo>
                    <a:pt x="14832" y="27669"/>
                  </a:lnTo>
                  <a:lnTo>
                    <a:pt x="14937" y="27530"/>
                  </a:lnTo>
                  <a:lnTo>
                    <a:pt x="15145" y="27322"/>
                  </a:lnTo>
                  <a:lnTo>
                    <a:pt x="15335" y="27096"/>
                  </a:lnTo>
                  <a:lnTo>
                    <a:pt x="15769" y="26593"/>
                  </a:lnTo>
                  <a:lnTo>
                    <a:pt x="16220" y="26108"/>
                  </a:lnTo>
                  <a:lnTo>
                    <a:pt x="16220" y="26160"/>
                  </a:lnTo>
                  <a:lnTo>
                    <a:pt x="16116" y="26958"/>
                  </a:lnTo>
                  <a:lnTo>
                    <a:pt x="16029" y="27756"/>
                  </a:lnTo>
                  <a:lnTo>
                    <a:pt x="15925" y="28692"/>
                  </a:lnTo>
                  <a:lnTo>
                    <a:pt x="15804" y="29629"/>
                  </a:lnTo>
                  <a:lnTo>
                    <a:pt x="15804" y="29681"/>
                  </a:lnTo>
                  <a:lnTo>
                    <a:pt x="15544" y="31988"/>
                  </a:lnTo>
                  <a:lnTo>
                    <a:pt x="15145" y="36290"/>
                  </a:lnTo>
                  <a:lnTo>
                    <a:pt x="15075" y="37834"/>
                  </a:lnTo>
                  <a:lnTo>
                    <a:pt x="15110" y="38424"/>
                  </a:lnTo>
                  <a:lnTo>
                    <a:pt x="15162" y="38528"/>
                  </a:lnTo>
                  <a:lnTo>
                    <a:pt x="15231" y="38580"/>
                  </a:lnTo>
                  <a:lnTo>
                    <a:pt x="15353" y="38580"/>
                  </a:lnTo>
                  <a:lnTo>
                    <a:pt x="15492" y="38459"/>
                  </a:lnTo>
                  <a:lnTo>
                    <a:pt x="15630" y="37956"/>
                  </a:lnTo>
                  <a:lnTo>
                    <a:pt x="15630" y="37834"/>
                  </a:lnTo>
                  <a:lnTo>
                    <a:pt x="16793" y="30011"/>
                  </a:lnTo>
                  <a:lnTo>
                    <a:pt x="16845" y="29681"/>
                  </a:lnTo>
                  <a:lnTo>
                    <a:pt x="16879" y="29352"/>
                  </a:lnTo>
                  <a:lnTo>
                    <a:pt x="16983" y="28450"/>
                  </a:lnTo>
                  <a:lnTo>
                    <a:pt x="17088" y="27530"/>
                  </a:lnTo>
                  <a:lnTo>
                    <a:pt x="17157" y="26784"/>
                  </a:lnTo>
                  <a:lnTo>
                    <a:pt x="17261" y="26038"/>
                  </a:lnTo>
                  <a:lnTo>
                    <a:pt x="17330" y="25535"/>
                  </a:lnTo>
                  <a:lnTo>
                    <a:pt x="17400" y="25032"/>
                  </a:lnTo>
                  <a:lnTo>
                    <a:pt x="17400" y="24911"/>
                  </a:lnTo>
                  <a:lnTo>
                    <a:pt x="17417" y="24772"/>
                  </a:lnTo>
                  <a:lnTo>
                    <a:pt x="17747" y="24390"/>
                  </a:lnTo>
                  <a:lnTo>
                    <a:pt x="18094" y="24026"/>
                  </a:lnTo>
                  <a:lnTo>
                    <a:pt x="21580" y="19932"/>
                  </a:lnTo>
                  <a:lnTo>
                    <a:pt x="25032" y="15804"/>
                  </a:lnTo>
                  <a:lnTo>
                    <a:pt x="26611" y="13878"/>
                  </a:lnTo>
                  <a:lnTo>
                    <a:pt x="28172" y="11970"/>
                  </a:lnTo>
                  <a:lnTo>
                    <a:pt x="31936" y="10322"/>
                  </a:lnTo>
                  <a:lnTo>
                    <a:pt x="35718" y="8639"/>
                  </a:lnTo>
                  <a:lnTo>
                    <a:pt x="41599" y="6003"/>
                  </a:lnTo>
                  <a:lnTo>
                    <a:pt x="47427" y="3314"/>
                  </a:lnTo>
                  <a:lnTo>
                    <a:pt x="49908" y="2169"/>
                  </a:lnTo>
                  <a:lnTo>
                    <a:pt x="52388" y="989"/>
                  </a:lnTo>
                  <a:lnTo>
                    <a:pt x="52562" y="885"/>
                  </a:lnTo>
                  <a:lnTo>
                    <a:pt x="52753" y="573"/>
                  </a:lnTo>
                  <a:lnTo>
                    <a:pt x="52718" y="365"/>
                  </a:lnTo>
                  <a:lnTo>
                    <a:pt x="52631" y="191"/>
                  </a:lnTo>
                  <a:lnTo>
                    <a:pt x="52371" y="18"/>
                  </a:lnTo>
                  <a:lnTo>
                    <a:pt x="5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 rot="8096023">
              <a:off x="1117900" y="540591"/>
              <a:ext cx="562461" cy="544958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rot="8096023">
              <a:off x="1288056" y="706145"/>
              <a:ext cx="196742" cy="19674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 rot="8096023">
              <a:off x="2116534" y="2615935"/>
              <a:ext cx="562461" cy="544958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 rot="8096023">
              <a:off x="2286690" y="2781488"/>
              <a:ext cx="196742" cy="19674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 rot="8096023">
              <a:off x="956220" y="1812983"/>
              <a:ext cx="562461" cy="544958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 rot="8096023">
              <a:off x="1126376" y="1978536"/>
              <a:ext cx="196742" cy="19674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 rot="8095929">
              <a:off x="1367174" y="2844952"/>
              <a:ext cx="470810" cy="461381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 rot="8095929">
              <a:off x="1544036" y="3040617"/>
              <a:ext cx="112824" cy="113516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 rot="8095929">
              <a:off x="232313" y="2702688"/>
              <a:ext cx="470810" cy="461381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 rot="8095929">
              <a:off x="409176" y="2898354"/>
              <a:ext cx="112824" cy="113516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 rot="8096171">
              <a:off x="2485303" y="1394553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 rot="8096171">
              <a:off x="2595208" y="1496403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 rot="8096171">
              <a:off x="1695580" y="370189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 rot="8096171">
              <a:off x="1805485" y="472039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 rot="8096171">
              <a:off x="1936355" y="2266476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 rot="8096171">
              <a:off x="2046260" y="2368325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 rot="8096171">
              <a:off x="1707754" y="1650145"/>
              <a:ext cx="326963" cy="3163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 rot="8096171">
              <a:off x="1817659" y="1751994"/>
              <a:ext cx="102769" cy="10308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 rot="5396422">
              <a:off x="747948" y="1468552"/>
              <a:ext cx="247362" cy="23930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 rot="5396422">
              <a:off x="829009" y="1547812"/>
              <a:ext cx="77749" cy="77969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 rot="5396422">
              <a:off x="3066817" y="207170"/>
              <a:ext cx="247362" cy="239309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 rot="5396422">
              <a:off x="3147878" y="286430"/>
              <a:ext cx="77749" cy="77969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 rot="6077445">
              <a:off x="-114891" y="2228595"/>
              <a:ext cx="251485" cy="24332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 rot="6077445">
              <a:off x="-32129" y="2308444"/>
              <a:ext cx="79045" cy="79276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 rot="6077324">
              <a:off x="2245444" y="1153346"/>
              <a:ext cx="197161" cy="190765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 rot="6077324">
              <a:off x="2310326" y="1215961"/>
              <a:ext cx="61970" cy="6215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7"/>
          <p:cNvGrpSpPr/>
          <p:nvPr/>
        </p:nvGrpSpPr>
        <p:grpSpPr>
          <a:xfrm>
            <a:off x="7933144" y="2894351"/>
            <a:ext cx="725980" cy="719107"/>
            <a:chOff x="7933144" y="2894351"/>
            <a:chExt cx="725980" cy="719107"/>
          </a:xfrm>
        </p:grpSpPr>
        <p:sp>
          <p:nvSpPr>
            <p:cNvPr id="586" name="Google Shape;586;p27"/>
            <p:cNvSpPr/>
            <p:nvPr/>
          </p:nvSpPr>
          <p:spPr>
            <a:xfrm rot="1695158">
              <a:off x="8025152" y="2991342"/>
              <a:ext cx="541964" cy="52512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 rot="1695158">
              <a:off x="8196970" y="3173206"/>
              <a:ext cx="189572" cy="18958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7"/>
          <p:cNvGrpSpPr/>
          <p:nvPr/>
        </p:nvGrpSpPr>
        <p:grpSpPr>
          <a:xfrm>
            <a:off x="993981" y="3978294"/>
            <a:ext cx="510124" cy="510124"/>
            <a:chOff x="950156" y="4045556"/>
            <a:chExt cx="510124" cy="510124"/>
          </a:xfrm>
        </p:grpSpPr>
        <p:sp>
          <p:nvSpPr>
            <p:cNvPr id="589" name="Google Shape;589;p27"/>
            <p:cNvSpPr/>
            <p:nvPr/>
          </p:nvSpPr>
          <p:spPr>
            <a:xfrm rot="2700000">
              <a:off x="1022271" y="4122853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 rot="2700000">
              <a:off x="1142293" y="4243465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27"/>
          <p:cNvGrpSpPr/>
          <p:nvPr/>
        </p:nvGrpSpPr>
        <p:grpSpPr>
          <a:xfrm>
            <a:off x="7123449" y="4738651"/>
            <a:ext cx="269816" cy="262173"/>
            <a:chOff x="12138349" y="1992738"/>
            <a:chExt cx="269816" cy="262173"/>
          </a:xfrm>
        </p:grpSpPr>
        <p:sp>
          <p:nvSpPr>
            <p:cNvPr id="592" name="Google Shape;592;p27"/>
            <p:cNvSpPr/>
            <p:nvPr/>
          </p:nvSpPr>
          <p:spPr>
            <a:xfrm>
              <a:off x="12138349" y="1992738"/>
              <a:ext cx="269816" cy="262173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12227333" y="2086556"/>
              <a:ext cx="80559" cy="80559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27"/>
          <p:cNvGrpSpPr/>
          <p:nvPr/>
        </p:nvGrpSpPr>
        <p:grpSpPr>
          <a:xfrm>
            <a:off x="3411400" y="540000"/>
            <a:ext cx="2321100" cy="2321100"/>
            <a:chOff x="3411400" y="540000"/>
            <a:chExt cx="2321100" cy="2321100"/>
          </a:xfrm>
        </p:grpSpPr>
        <p:sp>
          <p:nvSpPr>
            <p:cNvPr id="595" name="Google Shape;595;p27"/>
            <p:cNvSpPr/>
            <p:nvPr/>
          </p:nvSpPr>
          <p:spPr>
            <a:xfrm>
              <a:off x="3411400" y="540000"/>
              <a:ext cx="2321100" cy="2321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443199" y="1327507"/>
              <a:ext cx="2203855" cy="1533565"/>
            </a:xfrm>
            <a:custGeom>
              <a:avLst/>
              <a:gdLst/>
              <a:ahLst/>
              <a:cxnLst/>
              <a:rect l="l" t="t" r="r" b="b"/>
              <a:pathLst>
                <a:path w="60297" h="41958" extrusionOk="0">
                  <a:moveTo>
                    <a:pt x="51210" y="4060"/>
                  </a:moveTo>
                  <a:lnTo>
                    <a:pt x="51678" y="4422"/>
                  </a:lnTo>
                  <a:lnTo>
                    <a:pt x="52539" y="5237"/>
                  </a:lnTo>
                  <a:lnTo>
                    <a:pt x="53308" y="6158"/>
                  </a:lnTo>
                  <a:lnTo>
                    <a:pt x="53957" y="7154"/>
                  </a:lnTo>
                  <a:lnTo>
                    <a:pt x="54501" y="8225"/>
                  </a:lnTo>
                  <a:lnTo>
                    <a:pt x="54938" y="9342"/>
                  </a:lnTo>
                  <a:lnTo>
                    <a:pt x="55225" y="10520"/>
                  </a:lnTo>
                  <a:lnTo>
                    <a:pt x="55391" y="11697"/>
                  </a:lnTo>
                  <a:lnTo>
                    <a:pt x="55421" y="12300"/>
                  </a:lnTo>
                  <a:lnTo>
                    <a:pt x="55406" y="12587"/>
                  </a:lnTo>
                  <a:lnTo>
                    <a:pt x="55331" y="13161"/>
                  </a:lnTo>
                  <a:lnTo>
                    <a:pt x="55210" y="13417"/>
                  </a:lnTo>
                  <a:lnTo>
                    <a:pt x="55134" y="13538"/>
                  </a:lnTo>
                  <a:lnTo>
                    <a:pt x="54923" y="13749"/>
                  </a:lnTo>
                  <a:lnTo>
                    <a:pt x="54667" y="13870"/>
                  </a:lnTo>
                  <a:lnTo>
                    <a:pt x="54395" y="13885"/>
                  </a:lnTo>
                  <a:lnTo>
                    <a:pt x="54259" y="13855"/>
                  </a:lnTo>
                  <a:lnTo>
                    <a:pt x="54123" y="13780"/>
                  </a:lnTo>
                  <a:lnTo>
                    <a:pt x="53912" y="13568"/>
                  </a:lnTo>
                  <a:lnTo>
                    <a:pt x="53716" y="13116"/>
                  </a:lnTo>
                  <a:lnTo>
                    <a:pt x="53655" y="12799"/>
                  </a:lnTo>
                  <a:lnTo>
                    <a:pt x="53565" y="12134"/>
                  </a:lnTo>
                  <a:lnTo>
                    <a:pt x="53489" y="10821"/>
                  </a:lnTo>
                  <a:lnTo>
                    <a:pt x="53489" y="10157"/>
                  </a:lnTo>
                  <a:lnTo>
                    <a:pt x="53489" y="9765"/>
                  </a:lnTo>
                  <a:lnTo>
                    <a:pt x="53429" y="8950"/>
                  </a:lnTo>
                  <a:lnTo>
                    <a:pt x="53278" y="8120"/>
                  </a:lnTo>
                  <a:lnTo>
                    <a:pt x="53052" y="7290"/>
                  </a:lnTo>
                  <a:lnTo>
                    <a:pt x="52750" y="6475"/>
                  </a:lnTo>
                  <a:lnTo>
                    <a:pt x="52388" y="5705"/>
                  </a:lnTo>
                  <a:lnTo>
                    <a:pt x="51950" y="4981"/>
                  </a:lnTo>
                  <a:lnTo>
                    <a:pt x="51467" y="4347"/>
                  </a:lnTo>
                  <a:lnTo>
                    <a:pt x="51210" y="4060"/>
                  </a:lnTo>
                  <a:close/>
                  <a:moveTo>
                    <a:pt x="16935" y="14293"/>
                  </a:moveTo>
                  <a:lnTo>
                    <a:pt x="17282" y="14444"/>
                  </a:lnTo>
                  <a:lnTo>
                    <a:pt x="17539" y="14715"/>
                  </a:lnTo>
                  <a:lnTo>
                    <a:pt x="17689" y="15062"/>
                  </a:lnTo>
                  <a:lnTo>
                    <a:pt x="17705" y="15274"/>
                  </a:lnTo>
                  <a:lnTo>
                    <a:pt x="17689" y="15470"/>
                  </a:lnTo>
                  <a:lnTo>
                    <a:pt x="17539" y="15817"/>
                  </a:lnTo>
                  <a:lnTo>
                    <a:pt x="17282" y="16089"/>
                  </a:lnTo>
                  <a:lnTo>
                    <a:pt x="16935" y="16240"/>
                  </a:lnTo>
                  <a:lnTo>
                    <a:pt x="16739" y="16255"/>
                  </a:lnTo>
                  <a:lnTo>
                    <a:pt x="16542" y="16240"/>
                  </a:lnTo>
                  <a:lnTo>
                    <a:pt x="16195" y="16089"/>
                  </a:lnTo>
                  <a:lnTo>
                    <a:pt x="15939" y="15817"/>
                  </a:lnTo>
                  <a:lnTo>
                    <a:pt x="15788" y="15470"/>
                  </a:lnTo>
                  <a:lnTo>
                    <a:pt x="15773" y="15274"/>
                  </a:lnTo>
                  <a:lnTo>
                    <a:pt x="15788" y="15062"/>
                  </a:lnTo>
                  <a:lnTo>
                    <a:pt x="15939" y="14715"/>
                  </a:lnTo>
                  <a:lnTo>
                    <a:pt x="16195" y="14444"/>
                  </a:lnTo>
                  <a:lnTo>
                    <a:pt x="16542" y="14293"/>
                  </a:lnTo>
                  <a:close/>
                  <a:moveTo>
                    <a:pt x="52101" y="15968"/>
                  </a:moveTo>
                  <a:lnTo>
                    <a:pt x="52312" y="16059"/>
                  </a:lnTo>
                  <a:lnTo>
                    <a:pt x="52463" y="16225"/>
                  </a:lnTo>
                  <a:lnTo>
                    <a:pt x="52554" y="16436"/>
                  </a:lnTo>
                  <a:lnTo>
                    <a:pt x="52569" y="16557"/>
                  </a:lnTo>
                  <a:lnTo>
                    <a:pt x="52554" y="16662"/>
                  </a:lnTo>
                  <a:lnTo>
                    <a:pt x="52463" y="16874"/>
                  </a:lnTo>
                  <a:lnTo>
                    <a:pt x="52312" y="17040"/>
                  </a:lnTo>
                  <a:lnTo>
                    <a:pt x="52101" y="17130"/>
                  </a:lnTo>
                  <a:lnTo>
                    <a:pt x="51859" y="17130"/>
                  </a:lnTo>
                  <a:lnTo>
                    <a:pt x="51648" y="17040"/>
                  </a:lnTo>
                  <a:lnTo>
                    <a:pt x="51497" y="16874"/>
                  </a:lnTo>
                  <a:lnTo>
                    <a:pt x="51407" y="16662"/>
                  </a:lnTo>
                  <a:lnTo>
                    <a:pt x="51391" y="16557"/>
                  </a:lnTo>
                  <a:lnTo>
                    <a:pt x="51407" y="16436"/>
                  </a:lnTo>
                  <a:lnTo>
                    <a:pt x="51497" y="16225"/>
                  </a:lnTo>
                  <a:lnTo>
                    <a:pt x="51648" y="16059"/>
                  </a:lnTo>
                  <a:lnTo>
                    <a:pt x="51859" y="15968"/>
                  </a:lnTo>
                  <a:close/>
                  <a:moveTo>
                    <a:pt x="56146" y="16662"/>
                  </a:moveTo>
                  <a:lnTo>
                    <a:pt x="56357" y="16677"/>
                  </a:lnTo>
                  <a:lnTo>
                    <a:pt x="56719" y="16828"/>
                  </a:lnTo>
                  <a:lnTo>
                    <a:pt x="57006" y="17115"/>
                  </a:lnTo>
                  <a:lnTo>
                    <a:pt x="57157" y="17477"/>
                  </a:lnTo>
                  <a:lnTo>
                    <a:pt x="57172" y="17704"/>
                  </a:lnTo>
                  <a:lnTo>
                    <a:pt x="57157" y="17915"/>
                  </a:lnTo>
                  <a:lnTo>
                    <a:pt x="57006" y="18292"/>
                  </a:lnTo>
                  <a:lnTo>
                    <a:pt x="56719" y="18564"/>
                  </a:lnTo>
                  <a:lnTo>
                    <a:pt x="56357" y="18730"/>
                  </a:lnTo>
                  <a:lnTo>
                    <a:pt x="56146" y="18745"/>
                  </a:lnTo>
                  <a:lnTo>
                    <a:pt x="55934" y="18730"/>
                  </a:lnTo>
                  <a:lnTo>
                    <a:pt x="55572" y="18564"/>
                  </a:lnTo>
                  <a:lnTo>
                    <a:pt x="55300" y="18292"/>
                  </a:lnTo>
                  <a:lnTo>
                    <a:pt x="55150" y="17915"/>
                  </a:lnTo>
                  <a:lnTo>
                    <a:pt x="55134" y="17704"/>
                  </a:lnTo>
                  <a:lnTo>
                    <a:pt x="55150" y="17492"/>
                  </a:lnTo>
                  <a:lnTo>
                    <a:pt x="55300" y="17115"/>
                  </a:lnTo>
                  <a:lnTo>
                    <a:pt x="55572" y="16843"/>
                  </a:lnTo>
                  <a:lnTo>
                    <a:pt x="55934" y="16677"/>
                  </a:lnTo>
                  <a:lnTo>
                    <a:pt x="56146" y="16662"/>
                  </a:lnTo>
                  <a:close/>
                  <a:moveTo>
                    <a:pt x="13690" y="16587"/>
                  </a:moveTo>
                  <a:lnTo>
                    <a:pt x="13992" y="16662"/>
                  </a:lnTo>
                  <a:lnTo>
                    <a:pt x="14279" y="16843"/>
                  </a:lnTo>
                  <a:lnTo>
                    <a:pt x="14535" y="17100"/>
                  </a:lnTo>
                  <a:lnTo>
                    <a:pt x="14777" y="17447"/>
                  </a:lnTo>
                  <a:lnTo>
                    <a:pt x="14958" y="17885"/>
                  </a:lnTo>
                  <a:lnTo>
                    <a:pt x="15033" y="18156"/>
                  </a:lnTo>
                  <a:lnTo>
                    <a:pt x="15109" y="18428"/>
                  </a:lnTo>
                  <a:lnTo>
                    <a:pt x="15169" y="18956"/>
                  </a:lnTo>
                  <a:lnTo>
                    <a:pt x="15154" y="19424"/>
                  </a:lnTo>
                  <a:lnTo>
                    <a:pt x="15048" y="19832"/>
                  </a:lnTo>
                  <a:lnTo>
                    <a:pt x="14958" y="19998"/>
                  </a:lnTo>
                  <a:lnTo>
                    <a:pt x="14912" y="19832"/>
                  </a:lnTo>
                  <a:lnTo>
                    <a:pt x="14807" y="19575"/>
                  </a:lnTo>
                  <a:lnTo>
                    <a:pt x="14535" y="19077"/>
                  </a:lnTo>
                  <a:lnTo>
                    <a:pt x="14188" y="18685"/>
                  </a:lnTo>
                  <a:lnTo>
                    <a:pt x="13916" y="18549"/>
                  </a:lnTo>
                  <a:lnTo>
                    <a:pt x="13735" y="18534"/>
                  </a:lnTo>
                  <a:lnTo>
                    <a:pt x="13645" y="18564"/>
                  </a:lnTo>
                  <a:lnTo>
                    <a:pt x="13554" y="18609"/>
                  </a:lnTo>
                  <a:lnTo>
                    <a:pt x="13433" y="18745"/>
                  </a:lnTo>
                  <a:lnTo>
                    <a:pt x="13343" y="19032"/>
                  </a:lnTo>
                  <a:lnTo>
                    <a:pt x="13358" y="19545"/>
                  </a:lnTo>
                  <a:lnTo>
                    <a:pt x="13509" y="20103"/>
                  </a:lnTo>
                  <a:lnTo>
                    <a:pt x="13630" y="20360"/>
                  </a:lnTo>
                  <a:lnTo>
                    <a:pt x="13660" y="20451"/>
                  </a:lnTo>
                  <a:lnTo>
                    <a:pt x="13720" y="20526"/>
                  </a:lnTo>
                  <a:lnTo>
                    <a:pt x="13554" y="20466"/>
                  </a:lnTo>
                  <a:lnTo>
                    <a:pt x="13192" y="20254"/>
                  </a:lnTo>
                  <a:lnTo>
                    <a:pt x="12845" y="19922"/>
                  </a:lnTo>
                  <a:lnTo>
                    <a:pt x="12528" y="19515"/>
                  </a:lnTo>
                  <a:lnTo>
                    <a:pt x="12377" y="19258"/>
                  </a:lnTo>
                  <a:lnTo>
                    <a:pt x="12256" y="19032"/>
                  </a:lnTo>
                  <a:lnTo>
                    <a:pt x="12075" y="18579"/>
                  </a:lnTo>
                  <a:lnTo>
                    <a:pt x="12000" y="18172"/>
                  </a:lnTo>
                  <a:lnTo>
                    <a:pt x="12000" y="17794"/>
                  </a:lnTo>
                  <a:lnTo>
                    <a:pt x="12075" y="17477"/>
                  </a:lnTo>
                  <a:lnTo>
                    <a:pt x="12241" y="17191"/>
                  </a:lnTo>
                  <a:lnTo>
                    <a:pt x="12452" y="16949"/>
                  </a:lnTo>
                  <a:lnTo>
                    <a:pt x="12724" y="16768"/>
                  </a:lnTo>
                  <a:lnTo>
                    <a:pt x="12890" y="16708"/>
                  </a:lnTo>
                  <a:lnTo>
                    <a:pt x="13222" y="16587"/>
                  </a:lnTo>
                  <a:close/>
                  <a:moveTo>
                    <a:pt x="47920" y="3381"/>
                  </a:moveTo>
                  <a:lnTo>
                    <a:pt x="48252" y="4090"/>
                  </a:lnTo>
                  <a:lnTo>
                    <a:pt x="48750" y="5599"/>
                  </a:lnTo>
                  <a:lnTo>
                    <a:pt x="49022" y="7169"/>
                  </a:lnTo>
                  <a:lnTo>
                    <a:pt x="49037" y="8754"/>
                  </a:lnTo>
                  <a:lnTo>
                    <a:pt x="48946" y="9539"/>
                  </a:lnTo>
                  <a:lnTo>
                    <a:pt x="48796" y="10293"/>
                  </a:lnTo>
                  <a:lnTo>
                    <a:pt x="48328" y="11772"/>
                  </a:lnTo>
                  <a:lnTo>
                    <a:pt x="47633" y="13161"/>
                  </a:lnTo>
                  <a:lnTo>
                    <a:pt x="46743" y="14429"/>
                  </a:lnTo>
                  <a:lnTo>
                    <a:pt x="46230" y="15002"/>
                  </a:lnTo>
                  <a:lnTo>
                    <a:pt x="45898" y="15334"/>
                  </a:lnTo>
                  <a:lnTo>
                    <a:pt x="45415" y="15862"/>
                  </a:lnTo>
                  <a:lnTo>
                    <a:pt x="45158" y="16240"/>
                  </a:lnTo>
                  <a:lnTo>
                    <a:pt x="45053" y="16451"/>
                  </a:lnTo>
                  <a:lnTo>
                    <a:pt x="44977" y="16677"/>
                  </a:lnTo>
                  <a:lnTo>
                    <a:pt x="44947" y="17160"/>
                  </a:lnTo>
                  <a:lnTo>
                    <a:pt x="45053" y="17613"/>
                  </a:lnTo>
                  <a:lnTo>
                    <a:pt x="45324" y="17975"/>
                  </a:lnTo>
                  <a:lnTo>
                    <a:pt x="45535" y="18096"/>
                  </a:lnTo>
                  <a:lnTo>
                    <a:pt x="45747" y="18172"/>
                  </a:lnTo>
                  <a:lnTo>
                    <a:pt x="46184" y="18156"/>
                  </a:lnTo>
                  <a:lnTo>
                    <a:pt x="46607" y="17975"/>
                  </a:lnTo>
                  <a:lnTo>
                    <a:pt x="47015" y="17689"/>
                  </a:lnTo>
                  <a:lnTo>
                    <a:pt x="47181" y="17538"/>
                  </a:lnTo>
                  <a:lnTo>
                    <a:pt x="47467" y="17251"/>
                  </a:lnTo>
                  <a:lnTo>
                    <a:pt x="47981" y="16647"/>
                  </a:lnTo>
                  <a:lnTo>
                    <a:pt x="48433" y="15983"/>
                  </a:lnTo>
                  <a:lnTo>
                    <a:pt x="48826" y="15289"/>
                  </a:lnTo>
                  <a:lnTo>
                    <a:pt x="49294" y="14187"/>
                  </a:lnTo>
                  <a:lnTo>
                    <a:pt x="49716" y="12633"/>
                  </a:lnTo>
                  <a:lnTo>
                    <a:pt x="49822" y="11833"/>
                  </a:lnTo>
                  <a:lnTo>
                    <a:pt x="49912" y="11033"/>
                  </a:lnTo>
                  <a:lnTo>
                    <a:pt x="49958" y="9327"/>
                  </a:lnTo>
                  <a:lnTo>
                    <a:pt x="49867" y="7577"/>
                  </a:lnTo>
                  <a:lnTo>
                    <a:pt x="49671" y="5871"/>
                  </a:lnTo>
                  <a:lnTo>
                    <a:pt x="49520" y="5086"/>
                  </a:lnTo>
                  <a:lnTo>
                    <a:pt x="49822" y="6550"/>
                  </a:lnTo>
                  <a:lnTo>
                    <a:pt x="50199" y="8769"/>
                  </a:lnTo>
                  <a:lnTo>
                    <a:pt x="50380" y="10248"/>
                  </a:lnTo>
                  <a:lnTo>
                    <a:pt x="50426" y="10987"/>
                  </a:lnTo>
                  <a:lnTo>
                    <a:pt x="50471" y="11742"/>
                  </a:lnTo>
                  <a:lnTo>
                    <a:pt x="50426" y="13236"/>
                  </a:lnTo>
                  <a:lnTo>
                    <a:pt x="50260" y="14730"/>
                  </a:lnTo>
                  <a:lnTo>
                    <a:pt x="49912" y="16164"/>
                  </a:lnTo>
                  <a:lnTo>
                    <a:pt x="49656" y="16874"/>
                  </a:lnTo>
                  <a:lnTo>
                    <a:pt x="49505" y="17251"/>
                  </a:lnTo>
                  <a:lnTo>
                    <a:pt x="49143" y="17990"/>
                  </a:lnTo>
                  <a:lnTo>
                    <a:pt x="48705" y="18685"/>
                  </a:lnTo>
                  <a:lnTo>
                    <a:pt x="48177" y="19303"/>
                  </a:lnTo>
                  <a:lnTo>
                    <a:pt x="47890" y="19590"/>
                  </a:lnTo>
                  <a:lnTo>
                    <a:pt x="47573" y="19847"/>
                  </a:lnTo>
                  <a:lnTo>
                    <a:pt x="46879" y="20269"/>
                  </a:lnTo>
                  <a:lnTo>
                    <a:pt x="46109" y="20556"/>
                  </a:lnTo>
                  <a:lnTo>
                    <a:pt x="45309" y="20662"/>
                  </a:lnTo>
                  <a:lnTo>
                    <a:pt x="44902" y="20647"/>
                  </a:lnTo>
                  <a:lnTo>
                    <a:pt x="44494" y="20586"/>
                  </a:lnTo>
                  <a:lnTo>
                    <a:pt x="43709" y="20284"/>
                  </a:lnTo>
                  <a:lnTo>
                    <a:pt x="43045" y="19802"/>
                  </a:lnTo>
                  <a:lnTo>
                    <a:pt x="42562" y="19153"/>
                  </a:lnTo>
                  <a:lnTo>
                    <a:pt x="42411" y="18775"/>
                  </a:lnTo>
                  <a:lnTo>
                    <a:pt x="42321" y="18428"/>
                  </a:lnTo>
                  <a:lnTo>
                    <a:pt x="42291" y="17704"/>
                  </a:lnTo>
                  <a:lnTo>
                    <a:pt x="42426" y="16994"/>
                  </a:lnTo>
                  <a:lnTo>
                    <a:pt x="42698" y="16315"/>
                  </a:lnTo>
                  <a:lnTo>
                    <a:pt x="42894" y="15998"/>
                  </a:lnTo>
                  <a:lnTo>
                    <a:pt x="43090" y="15696"/>
                  </a:lnTo>
                  <a:lnTo>
                    <a:pt x="43543" y="15153"/>
                  </a:lnTo>
                  <a:lnTo>
                    <a:pt x="44328" y="14383"/>
                  </a:lnTo>
                  <a:lnTo>
                    <a:pt x="44887" y="13931"/>
                  </a:lnTo>
                  <a:lnTo>
                    <a:pt x="45445" y="13463"/>
                  </a:lnTo>
                  <a:lnTo>
                    <a:pt x="46245" y="12738"/>
                  </a:lnTo>
                  <a:lnTo>
                    <a:pt x="46743" y="12210"/>
                  </a:lnTo>
                  <a:lnTo>
                    <a:pt x="46969" y="11923"/>
                  </a:lnTo>
                  <a:lnTo>
                    <a:pt x="47271" y="11470"/>
                  </a:lnTo>
                  <a:lnTo>
                    <a:pt x="47754" y="10489"/>
                  </a:lnTo>
                  <a:lnTo>
                    <a:pt x="48071" y="9433"/>
                  </a:lnTo>
                  <a:lnTo>
                    <a:pt x="48252" y="8331"/>
                  </a:lnTo>
                  <a:lnTo>
                    <a:pt x="48282" y="7773"/>
                  </a:lnTo>
                  <a:lnTo>
                    <a:pt x="48297" y="7229"/>
                  </a:lnTo>
                  <a:lnTo>
                    <a:pt x="48252" y="6128"/>
                  </a:lnTo>
                  <a:lnTo>
                    <a:pt x="48086" y="4467"/>
                  </a:lnTo>
                  <a:lnTo>
                    <a:pt x="47920" y="3381"/>
                  </a:lnTo>
                  <a:close/>
                  <a:moveTo>
                    <a:pt x="17750" y="17568"/>
                  </a:moveTo>
                  <a:lnTo>
                    <a:pt x="18067" y="17628"/>
                  </a:lnTo>
                  <a:lnTo>
                    <a:pt x="18489" y="17855"/>
                  </a:lnTo>
                  <a:lnTo>
                    <a:pt x="18716" y="18096"/>
                  </a:lnTo>
                  <a:lnTo>
                    <a:pt x="18927" y="18383"/>
                  </a:lnTo>
                  <a:lnTo>
                    <a:pt x="19093" y="18836"/>
                  </a:lnTo>
                  <a:lnTo>
                    <a:pt x="19093" y="19153"/>
                  </a:lnTo>
                  <a:lnTo>
                    <a:pt x="19033" y="19485"/>
                  </a:lnTo>
                  <a:lnTo>
                    <a:pt x="18867" y="19817"/>
                  </a:lnTo>
                  <a:lnTo>
                    <a:pt x="18610" y="20134"/>
                  </a:lnTo>
                  <a:lnTo>
                    <a:pt x="18248" y="20451"/>
                  </a:lnTo>
                  <a:lnTo>
                    <a:pt x="18022" y="20601"/>
                  </a:lnTo>
                  <a:lnTo>
                    <a:pt x="17780" y="20752"/>
                  </a:lnTo>
                  <a:lnTo>
                    <a:pt x="17297" y="20979"/>
                  </a:lnTo>
                  <a:lnTo>
                    <a:pt x="16844" y="21100"/>
                  </a:lnTo>
                  <a:lnTo>
                    <a:pt x="16437" y="21130"/>
                  </a:lnTo>
                  <a:lnTo>
                    <a:pt x="16256" y="21115"/>
                  </a:lnTo>
                  <a:lnTo>
                    <a:pt x="16331" y="21054"/>
                  </a:lnTo>
                  <a:lnTo>
                    <a:pt x="16407" y="21009"/>
                  </a:lnTo>
                  <a:lnTo>
                    <a:pt x="16618" y="20828"/>
                  </a:lnTo>
                  <a:lnTo>
                    <a:pt x="17010" y="20405"/>
                  </a:lnTo>
                  <a:lnTo>
                    <a:pt x="17252" y="19968"/>
                  </a:lnTo>
                  <a:lnTo>
                    <a:pt x="17297" y="19651"/>
                  </a:lnTo>
                  <a:lnTo>
                    <a:pt x="17252" y="19469"/>
                  </a:lnTo>
                  <a:lnTo>
                    <a:pt x="17191" y="19394"/>
                  </a:lnTo>
                  <a:lnTo>
                    <a:pt x="17131" y="19334"/>
                  </a:lnTo>
                  <a:lnTo>
                    <a:pt x="16965" y="19258"/>
                  </a:lnTo>
                  <a:lnTo>
                    <a:pt x="16663" y="19243"/>
                  </a:lnTo>
                  <a:lnTo>
                    <a:pt x="16180" y="19424"/>
                  </a:lnTo>
                  <a:lnTo>
                    <a:pt x="15697" y="19756"/>
                  </a:lnTo>
                  <a:lnTo>
                    <a:pt x="15501" y="19952"/>
                  </a:lnTo>
                  <a:lnTo>
                    <a:pt x="15441" y="20013"/>
                  </a:lnTo>
                  <a:lnTo>
                    <a:pt x="15365" y="20073"/>
                  </a:lnTo>
                  <a:lnTo>
                    <a:pt x="15410" y="19711"/>
                  </a:lnTo>
                  <a:lnTo>
                    <a:pt x="15682" y="19077"/>
                  </a:lnTo>
                  <a:lnTo>
                    <a:pt x="15969" y="18639"/>
                  </a:lnTo>
                  <a:lnTo>
                    <a:pt x="16150" y="18413"/>
                  </a:lnTo>
                  <a:lnTo>
                    <a:pt x="16346" y="18217"/>
                  </a:lnTo>
                  <a:lnTo>
                    <a:pt x="16708" y="17915"/>
                  </a:lnTo>
                  <a:lnTo>
                    <a:pt x="17071" y="17704"/>
                  </a:lnTo>
                  <a:lnTo>
                    <a:pt x="17418" y="17583"/>
                  </a:lnTo>
                  <a:lnTo>
                    <a:pt x="17750" y="17568"/>
                  </a:lnTo>
                  <a:close/>
                  <a:moveTo>
                    <a:pt x="10868" y="16225"/>
                  </a:moveTo>
                  <a:lnTo>
                    <a:pt x="10520" y="16285"/>
                  </a:lnTo>
                  <a:lnTo>
                    <a:pt x="9826" y="16511"/>
                  </a:lnTo>
                  <a:lnTo>
                    <a:pt x="9177" y="16843"/>
                  </a:lnTo>
                  <a:lnTo>
                    <a:pt x="8589" y="17251"/>
                  </a:lnTo>
                  <a:lnTo>
                    <a:pt x="8332" y="17492"/>
                  </a:lnTo>
                  <a:lnTo>
                    <a:pt x="8075" y="17749"/>
                  </a:lnTo>
                  <a:lnTo>
                    <a:pt x="7668" y="18368"/>
                  </a:lnTo>
                  <a:lnTo>
                    <a:pt x="7351" y="19062"/>
                  </a:lnTo>
                  <a:lnTo>
                    <a:pt x="7140" y="19802"/>
                  </a:lnTo>
                  <a:lnTo>
                    <a:pt x="7079" y="20149"/>
                  </a:lnTo>
                  <a:lnTo>
                    <a:pt x="7260" y="20043"/>
                  </a:lnTo>
                  <a:lnTo>
                    <a:pt x="7698" y="19952"/>
                  </a:lnTo>
                  <a:lnTo>
                    <a:pt x="8121" y="20043"/>
                  </a:lnTo>
                  <a:lnTo>
                    <a:pt x="8498" y="20269"/>
                  </a:lnTo>
                  <a:lnTo>
                    <a:pt x="8634" y="20451"/>
                  </a:lnTo>
                  <a:lnTo>
                    <a:pt x="8724" y="20647"/>
                  </a:lnTo>
                  <a:lnTo>
                    <a:pt x="8770" y="21069"/>
                  </a:lnTo>
                  <a:lnTo>
                    <a:pt x="8664" y="21492"/>
                  </a:lnTo>
                  <a:lnTo>
                    <a:pt x="8407" y="21854"/>
                  </a:lnTo>
                  <a:lnTo>
                    <a:pt x="8226" y="21990"/>
                  </a:lnTo>
                  <a:lnTo>
                    <a:pt x="7985" y="22096"/>
                  </a:lnTo>
                  <a:lnTo>
                    <a:pt x="7472" y="22111"/>
                  </a:lnTo>
                  <a:lnTo>
                    <a:pt x="6974" y="21915"/>
                  </a:lnTo>
                  <a:lnTo>
                    <a:pt x="6566" y="21552"/>
                  </a:lnTo>
                  <a:lnTo>
                    <a:pt x="6415" y="21326"/>
                  </a:lnTo>
                  <a:lnTo>
                    <a:pt x="6310" y="21084"/>
                  </a:lnTo>
                  <a:lnTo>
                    <a:pt x="6204" y="20556"/>
                  </a:lnTo>
                  <a:lnTo>
                    <a:pt x="6219" y="20013"/>
                  </a:lnTo>
                  <a:lnTo>
                    <a:pt x="6325" y="19485"/>
                  </a:lnTo>
                  <a:lnTo>
                    <a:pt x="6415" y="19228"/>
                  </a:lnTo>
                  <a:lnTo>
                    <a:pt x="6551" y="18896"/>
                  </a:lnTo>
                  <a:lnTo>
                    <a:pt x="6913" y="18277"/>
                  </a:lnTo>
                  <a:lnTo>
                    <a:pt x="7351" y="17719"/>
                  </a:lnTo>
                  <a:lnTo>
                    <a:pt x="7879" y="17236"/>
                  </a:lnTo>
                  <a:lnTo>
                    <a:pt x="8483" y="16843"/>
                  </a:lnTo>
                  <a:lnTo>
                    <a:pt x="9132" y="16526"/>
                  </a:lnTo>
                  <a:lnTo>
                    <a:pt x="9811" y="16330"/>
                  </a:lnTo>
                  <a:lnTo>
                    <a:pt x="10520" y="16225"/>
                  </a:lnTo>
                  <a:close/>
                  <a:moveTo>
                    <a:pt x="14626" y="20360"/>
                  </a:moveTo>
                  <a:lnTo>
                    <a:pt x="15063" y="20375"/>
                  </a:lnTo>
                  <a:lnTo>
                    <a:pt x="15456" y="20541"/>
                  </a:lnTo>
                  <a:lnTo>
                    <a:pt x="15773" y="20843"/>
                  </a:lnTo>
                  <a:lnTo>
                    <a:pt x="15878" y="21039"/>
                  </a:lnTo>
                  <a:lnTo>
                    <a:pt x="15939" y="21250"/>
                  </a:lnTo>
                  <a:lnTo>
                    <a:pt x="15939" y="21688"/>
                  </a:lnTo>
                  <a:lnTo>
                    <a:pt x="15773" y="22081"/>
                  </a:lnTo>
                  <a:lnTo>
                    <a:pt x="15471" y="22397"/>
                  </a:lnTo>
                  <a:lnTo>
                    <a:pt x="15275" y="22488"/>
                  </a:lnTo>
                  <a:lnTo>
                    <a:pt x="15048" y="22563"/>
                  </a:lnTo>
                  <a:lnTo>
                    <a:pt x="14626" y="22563"/>
                  </a:lnTo>
                  <a:lnTo>
                    <a:pt x="14233" y="22397"/>
                  </a:lnTo>
                  <a:lnTo>
                    <a:pt x="13916" y="22096"/>
                  </a:lnTo>
                  <a:lnTo>
                    <a:pt x="13811" y="21884"/>
                  </a:lnTo>
                  <a:lnTo>
                    <a:pt x="13750" y="21673"/>
                  </a:lnTo>
                  <a:lnTo>
                    <a:pt x="13750" y="21235"/>
                  </a:lnTo>
                  <a:lnTo>
                    <a:pt x="13916" y="20843"/>
                  </a:lnTo>
                  <a:lnTo>
                    <a:pt x="14218" y="20541"/>
                  </a:lnTo>
                  <a:lnTo>
                    <a:pt x="14414" y="20435"/>
                  </a:lnTo>
                  <a:lnTo>
                    <a:pt x="14626" y="20360"/>
                  </a:lnTo>
                  <a:close/>
                  <a:moveTo>
                    <a:pt x="11517" y="20254"/>
                  </a:moveTo>
                  <a:lnTo>
                    <a:pt x="11803" y="20269"/>
                  </a:lnTo>
                  <a:lnTo>
                    <a:pt x="12075" y="20284"/>
                  </a:lnTo>
                  <a:lnTo>
                    <a:pt x="12588" y="20390"/>
                  </a:lnTo>
                  <a:lnTo>
                    <a:pt x="13026" y="20556"/>
                  </a:lnTo>
                  <a:lnTo>
                    <a:pt x="13373" y="20783"/>
                  </a:lnTo>
                  <a:lnTo>
                    <a:pt x="13509" y="20903"/>
                  </a:lnTo>
                  <a:lnTo>
                    <a:pt x="13328" y="20903"/>
                  </a:lnTo>
                  <a:lnTo>
                    <a:pt x="13041" y="20918"/>
                  </a:lnTo>
                  <a:lnTo>
                    <a:pt x="12482" y="21024"/>
                  </a:lnTo>
                  <a:lnTo>
                    <a:pt x="12030" y="21235"/>
                  </a:lnTo>
                  <a:lnTo>
                    <a:pt x="11818" y="21462"/>
                  </a:lnTo>
                  <a:lnTo>
                    <a:pt x="11758" y="21643"/>
                  </a:lnTo>
                  <a:lnTo>
                    <a:pt x="11758" y="21733"/>
                  </a:lnTo>
                  <a:lnTo>
                    <a:pt x="11773" y="21824"/>
                  </a:lnTo>
                  <a:lnTo>
                    <a:pt x="11864" y="21990"/>
                  </a:lnTo>
                  <a:lnTo>
                    <a:pt x="12105" y="22171"/>
                  </a:lnTo>
                  <a:lnTo>
                    <a:pt x="12603" y="22307"/>
                  </a:lnTo>
                  <a:lnTo>
                    <a:pt x="13162" y="22337"/>
                  </a:lnTo>
                  <a:lnTo>
                    <a:pt x="13433" y="22307"/>
                  </a:lnTo>
                  <a:lnTo>
                    <a:pt x="13539" y="22292"/>
                  </a:lnTo>
                  <a:lnTo>
                    <a:pt x="13630" y="22262"/>
                  </a:lnTo>
                  <a:lnTo>
                    <a:pt x="13509" y="22413"/>
                  </a:lnTo>
                  <a:lnTo>
                    <a:pt x="13192" y="22684"/>
                  </a:lnTo>
                  <a:lnTo>
                    <a:pt x="12784" y="22911"/>
                  </a:lnTo>
                  <a:lnTo>
                    <a:pt x="12301" y="23107"/>
                  </a:lnTo>
                  <a:lnTo>
                    <a:pt x="12030" y="23167"/>
                  </a:lnTo>
                  <a:lnTo>
                    <a:pt x="11758" y="23228"/>
                  </a:lnTo>
                  <a:lnTo>
                    <a:pt x="11275" y="23258"/>
                  </a:lnTo>
                  <a:lnTo>
                    <a:pt x="10868" y="23212"/>
                  </a:lnTo>
                  <a:lnTo>
                    <a:pt x="10520" y="23092"/>
                  </a:lnTo>
                  <a:lnTo>
                    <a:pt x="10234" y="22926"/>
                  </a:lnTo>
                  <a:lnTo>
                    <a:pt x="10022" y="22684"/>
                  </a:lnTo>
                  <a:lnTo>
                    <a:pt x="9811" y="22247"/>
                  </a:lnTo>
                  <a:lnTo>
                    <a:pt x="9766" y="21899"/>
                  </a:lnTo>
                  <a:lnTo>
                    <a:pt x="9751" y="21552"/>
                  </a:lnTo>
                  <a:lnTo>
                    <a:pt x="9887" y="21069"/>
                  </a:lnTo>
                  <a:lnTo>
                    <a:pt x="10068" y="20798"/>
                  </a:lnTo>
                  <a:lnTo>
                    <a:pt x="10309" y="20571"/>
                  </a:lnTo>
                  <a:lnTo>
                    <a:pt x="10641" y="20405"/>
                  </a:lnTo>
                  <a:lnTo>
                    <a:pt x="11034" y="20300"/>
                  </a:lnTo>
                  <a:lnTo>
                    <a:pt x="11517" y="20254"/>
                  </a:lnTo>
                  <a:close/>
                  <a:moveTo>
                    <a:pt x="38563" y="20330"/>
                  </a:moveTo>
                  <a:lnTo>
                    <a:pt x="38744" y="20360"/>
                  </a:lnTo>
                  <a:lnTo>
                    <a:pt x="39076" y="20451"/>
                  </a:lnTo>
                  <a:lnTo>
                    <a:pt x="39468" y="20707"/>
                  </a:lnTo>
                  <a:lnTo>
                    <a:pt x="39680" y="20933"/>
                  </a:lnTo>
                  <a:lnTo>
                    <a:pt x="39830" y="21235"/>
                  </a:lnTo>
                  <a:lnTo>
                    <a:pt x="39906" y="21598"/>
                  </a:lnTo>
                  <a:lnTo>
                    <a:pt x="39906" y="22020"/>
                  </a:lnTo>
                  <a:lnTo>
                    <a:pt x="39830" y="22488"/>
                  </a:lnTo>
                  <a:lnTo>
                    <a:pt x="39755" y="22760"/>
                  </a:lnTo>
                  <a:lnTo>
                    <a:pt x="39664" y="23031"/>
                  </a:lnTo>
                  <a:lnTo>
                    <a:pt x="39423" y="23499"/>
                  </a:lnTo>
                  <a:lnTo>
                    <a:pt x="39151" y="23877"/>
                  </a:lnTo>
                  <a:lnTo>
                    <a:pt x="38849" y="24163"/>
                  </a:lnTo>
                  <a:lnTo>
                    <a:pt x="38699" y="24269"/>
                  </a:lnTo>
                  <a:lnTo>
                    <a:pt x="38699" y="24269"/>
                  </a:lnTo>
                  <a:lnTo>
                    <a:pt x="38759" y="24103"/>
                  </a:lnTo>
                  <a:lnTo>
                    <a:pt x="38819" y="23816"/>
                  </a:lnTo>
                  <a:lnTo>
                    <a:pt x="38865" y="23243"/>
                  </a:lnTo>
                  <a:lnTo>
                    <a:pt x="38774" y="22745"/>
                  </a:lnTo>
                  <a:lnTo>
                    <a:pt x="38623" y="22473"/>
                  </a:lnTo>
                  <a:lnTo>
                    <a:pt x="38472" y="22367"/>
                  </a:lnTo>
                  <a:lnTo>
                    <a:pt x="38382" y="22337"/>
                  </a:lnTo>
                  <a:lnTo>
                    <a:pt x="38276" y="22337"/>
                  </a:lnTo>
                  <a:lnTo>
                    <a:pt x="38110" y="22382"/>
                  </a:lnTo>
                  <a:lnTo>
                    <a:pt x="37853" y="22563"/>
                  </a:lnTo>
                  <a:lnTo>
                    <a:pt x="37597" y="23001"/>
                  </a:lnTo>
                  <a:lnTo>
                    <a:pt x="37431" y="23545"/>
                  </a:lnTo>
                  <a:lnTo>
                    <a:pt x="37401" y="23831"/>
                  </a:lnTo>
                  <a:lnTo>
                    <a:pt x="37401" y="24027"/>
                  </a:lnTo>
                  <a:lnTo>
                    <a:pt x="37280" y="23877"/>
                  </a:lnTo>
                  <a:lnTo>
                    <a:pt x="37099" y="23499"/>
                  </a:lnTo>
                  <a:lnTo>
                    <a:pt x="36963" y="23031"/>
                  </a:lnTo>
                  <a:lnTo>
                    <a:pt x="36918" y="22518"/>
                  </a:lnTo>
                  <a:lnTo>
                    <a:pt x="36933" y="22231"/>
                  </a:lnTo>
                  <a:lnTo>
                    <a:pt x="36948" y="21945"/>
                  </a:lnTo>
                  <a:lnTo>
                    <a:pt x="37038" y="21477"/>
                  </a:lnTo>
                  <a:lnTo>
                    <a:pt x="37189" y="21084"/>
                  </a:lnTo>
                  <a:lnTo>
                    <a:pt x="37385" y="20783"/>
                  </a:lnTo>
                  <a:lnTo>
                    <a:pt x="37627" y="20556"/>
                  </a:lnTo>
                  <a:lnTo>
                    <a:pt x="37914" y="20405"/>
                  </a:lnTo>
                  <a:lnTo>
                    <a:pt x="38231" y="20330"/>
                  </a:lnTo>
                  <a:close/>
                  <a:moveTo>
                    <a:pt x="16890" y="21492"/>
                  </a:moveTo>
                  <a:lnTo>
                    <a:pt x="17357" y="21537"/>
                  </a:lnTo>
                  <a:lnTo>
                    <a:pt x="17871" y="21688"/>
                  </a:lnTo>
                  <a:lnTo>
                    <a:pt x="18142" y="21794"/>
                  </a:lnTo>
                  <a:lnTo>
                    <a:pt x="18384" y="21915"/>
                  </a:lnTo>
                  <a:lnTo>
                    <a:pt x="18791" y="22171"/>
                  </a:lnTo>
                  <a:lnTo>
                    <a:pt x="19093" y="22458"/>
                  </a:lnTo>
                  <a:lnTo>
                    <a:pt x="19304" y="22745"/>
                  </a:lnTo>
                  <a:lnTo>
                    <a:pt x="19425" y="23062"/>
                  </a:lnTo>
                  <a:lnTo>
                    <a:pt x="19470" y="23378"/>
                  </a:lnTo>
                  <a:lnTo>
                    <a:pt x="19395" y="23861"/>
                  </a:lnTo>
                  <a:lnTo>
                    <a:pt x="19229" y="24178"/>
                  </a:lnTo>
                  <a:lnTo>
                    <a:pt x="19018" y="24450"/>
                  </a:lnTo>
                  <a:lnTo>
                    <a:pt x="18625" y="24752"/>
                  </a:lnTo>
                  <a:lnTo>
                    <a:pt x="18323" y="24858"/>
                  </a:lnTo>
                  <a:lnTo>
                    <a:pt x="17991" y="24888"/>
                  </a:lnTo>
                  <a:lnTo>
                    <a:pt x="17629" y="24827"/>
                  </a:lnTo>
                  <a:lnTo>
                    <a:pt x="17252" y="24676"/>
                  </a:lnTo>
                  <a:lnTo>
                    <a:pt x="16844" y="24435"/>
                  </a:lnTo>
                  <a:lnTo>
                    <a:pt x="16633" y="24269"/>
                  </a:lnTo>
                  <a:lnTo>
                    <a:pt x="16407" y="24073"/>
                  </a:lnTo>
                  <a:lnTo>
                    <a:pt x="16059" y="23695"/>
                  </a:lnTo>
                  <a:lnTo>
                    <a:pt x="15803" y="23288"/>
                  </a:lnTo>
                  <a:lnTo>
                    <a:pt x="15637" y="22911"/>
                  </a:lnTo>
                  <a:lnTo>
                    <a:pt x="15607" y="22714"/>
                  </a:lnTo>
                  <a:lnTo>
                    <a:pt x="15667" y="22775"/>
                  </a:lnTo>
                  <a:lnTo>
                    <a:pt x="15758" y="22835"/>
                  </a:lnTo>
                  <a:lnTo>
                    <a:pt x="15999" y="22986"/>
                  </a:lnTo>
                  <a:lnTo>
                    <a:pt x="16512" y="23228"/>
                  </a:lnTo>
                  <a:lnTo>
                    <a:pt x="17010" y="23333"/>
                  </a:lnTo>
                  <a:lnTo>
                    <a:pt x="17312" y="23273"/>
                  </a:lnTo>
                  <a:lnTo>
                    <a:pt x="17463" y="23167"/>
                  </a:lnTo>
                  <a:lnTo>
                    <a:pt x="17508" y="23092"/>
                  </a:lnTo>
                  <a:lnTo>
                    <a:pt x="17554" y="23016"/>
                  </a:lnTo>
                  <a:lnTo>
                    <a:pt x="17569" y="22835"/>
                  </a:lnTo>
                  <a:lnTo>
                    <a:pt x="17478" y="22533"/>
                  </a:lnTo>
                  <a:lnTo>
                    <a:pt x="17161" y="22141"/>
                  </a:lnTo>
                  <a:lnTo>
                    <a:pt x="16724" y="21779"/>
                  </a:lnTo>
                  <a:lnTo>
                    <a:pt x="16467" y="21643"/>
                  </a:lnTo>
                  <a:lnTo>
                    <a:pt x="16391" y="21613"/>
                  </a:lnTo>
                  <a:lnTo>
                    <a:pt x="16301" y="21567"/>
                  </a:lnTo>
                  <a:lnTo>
                    <a:pt x="16482" y="21522"/>
                  </a:lnTo>
                  <a:lnTo>
                    <a:pt x="16890" y="21492"/>
                  </a:lnTo>
                  <a:close/>
                  <a:moveTo>
                    <a:pt x="22172" y="23605"/>
                  </a:moveTo>
                  <a:lnTo>
                    <a:pt x="22353" y="23620"/>
                  </a:lnTo>
                  <a:lnTo>
                    <a:pt x="22670" y="23756"/>
                  </a:lnTo>
                  <a:lnTo>
                    <a:pt x="22927" y="24012"/>
                  </a:lnTo>
                  <a:lnTo>
                    <a:pt x="23062" y="24329"/>
                  </a:lnTo>
                  <a:lnTo>
                    <a:pt x="23078" y="24510"/>
                  </a:lnTo>
                  <a:lnTo>
                    <a:pt x="23062" y="24692"/>
                  </a:lnTo>
                  <a:lnTo>
                    <a:pt x="22927" y="25024"/>
                  </a:lnTo>
                  <a:lnTo>
                    <a:pt x="22685" y="25265"/>
                  </a:lnTo>
                  <a:lnTo>
                    <a:pt x="22353" y="25401"/>
                  </a:lnTo>
                  <a:lnTo>
                    <a:pt x="22172" y="25416"/>
                  </a:lnTo>
                  <a:lnTo>
                    <a:pt x="21991" y="25401"/>
                  </a:lnTo>
                  <a:lnTo>
                    <a:pt x="21674" y="25265"/>
                  </a:lnTo>
                  <a:lnTo>
                    <a:pt x="21417" y="25008"/>
                  </a:lnTo>
                  <a:lnTo>
                    <a:pt x="21282" y="24692"/>
                  </a:lnTo>
                  <a:lnTo>
                    <a:pt x="21266" y="24510"/>
                  </a:lnTo>
                  <a:lnTo>
                    <a:pt x="21282" y="24329"/>
                  </a:lnTo>
                  <a:lnTo>
                    <a:pt x="21417" y="23997"/>
                  </a:lnTo>
                  <a:lnTo>
                    <a:pt x="21659" y="23756"/>
                  </a:lnTo>
                  <a:lnTo>
                    <a:pt x="21991" y="23620"/>
                  </a:lnTo>
                  <a:lnTo>
                    <a:pt x="22172" y="23605"/>
                  </a:lnTo>
                  <a:close/>
                  <a:moveTo>
                    <a:pt x="34473" y="22186"/>
                  </a:moveTo>
                  <a:lnTo>
                    <a:pt x="34850" y="22216"/>
                  </a:lnTo>
                  <a:lnTo>
                    <a:pt x="35242" y="22352"/>
                  </a:lnTo>
                  <a:lnTo>
                    <a:pt x="35665" y="22579"/>
                  </a:lnTo>
                  <a:lnTo>
                    <a:pt x="35891" y="22745"/>
                  </a:lnTo>
                  <a:lnTo>
                    <a:pt x="36118" y="22911"/>
                  </a:lnTo>
                  <a:lnTo>
                    <a:pt x="36480" y="23288"/>
                  </a:lnTo>
                  <a:lnTo>
                    <a:pt x="36767" y="23665"/>
                  </a:lnTo>
                  <a:lnTo>
                    <a:pt x="36933" y="24043"/>
                  </a:lnTo>
                  <a:lnTo>
                    <a:pt x="36978" y="24224"/>
                  </a:lnTo>
                  <a:lnTo>
                    <a:pt x="36918" y="24163"/>
                  </a:lnTo>
                  <a:lnTo>
                    <a:pt x="36827" y="24118"/>
                  </a:lnTo>
                  <a:lnTo>
                    <a:pt x="36586" y="23967"/>
                  </a:lnTo>
                  <a:lnTo>
                    <a:pt x="36057" y="23756"/>
                  </a:lnTo>
                  <a:lnTo>
                    <a:pt x="35559" y="23680"/>
                  </a:lnTo>
                  <a:lnTo>
                    <a:pt x="35257" y="23756"/>
                  </a:lnTo>
                  <a:lnTo>
                    <a:pt x="35106" y="23861"/>
                  </a:lnTo>
                  <a:lnTo>
                    <a:pt x="35061" y="23952"/>
                  </a:lnTo>
                  <a:lnTo>
                    <a:pt x="35016" y="24027"/>
                  </a:lnTo>
                  <a:lnTo>
                    <a:pt x="35001" y="24209"/>
                  </a:lnTo>
                  <a:lnTo>
                    <a:pt x="35106" y="24510"/>
                  </a:lnTo>
                  <a:lnTo>
                    <a:pt x="35454" y="24888"/>
                  </a:lnTo>
                  <a:lnTo>
                    <a:pt x="35921" y="25220"/>
                  </a:lnTo>
                  <a:lnTo>
                    <a:pt x="36178" y="25341"/>
                  </a:lnTo>
                  <a:lnTo>
                    <a:pt x="36253" y="25386"/>
                  </a:lnTo>
                  <a:lnTo>
                    <a:pt x="36344" y="25416"/>
                  </a:lnTo>
                  <a:lnTo>
                    <a:pt x="36163" y="25476"/>
                  </a:lnTo>
                  <a:lnTo>
                    <a:pt x="35755" y="25522"/>
                  </a:lnTo>
                  <a:lnTo>
                    <a:pt x="35288" y="25491"/>
                  </a:lnTo>
                  <a:lnTo>
                    <a:pt x="34774" y="25386"/>
                  </a:lnTo>
                  <a:lnTo>
                    <a:pt x="34518" y="25280"/>
                  </a:lnTo>
                  <a:lnTo>
                    <a:pt x="34261" y="25175"/>
                  </a:lnTo>
                  <a:lnTo>
                    <a:pt x="33839" y="24933"/>
                  </a:lnTo>
                  <a:lnTo>
                    <a:pt x="33522" y="24676"/>
                  </a:lnTo>
                  <a:lnTo>
                    <a:pt x="33295" y="24390"/>
                  </a:lnTo>
                  <a:lnTo>
                    <a:pt x="33144" y="24088"/>
                  </a:lnTo>
                  <a:lnTo>
                    <a:pt x="33099" y="23771"/>
                  </a:lnTo>
                  <a:lnTo>
                    <a:pt x="33159" y="23288"/>
                  </a:lnTo>
                  <a:lnTo>
                    <a:pt x="33310" y="22971"/>
                  </a:lnTo>
                  <a:lnTo>
                    <a:pt x="33386" y="22805"/>
                  </a:lnTo>
                  <a:lnTo>
                    <a:pt x="33597" y="22548"/>
                  </a:lnTo>
                  <a:lnTo>
                    <a:pt x="33854" y="22352"/>
                  </a:lnTo>
                  <a:lnTo>
                    <a:pt x="34156" y="22231"/>
                  </a:lnTo>
                  <a:lnTo>
                    <a:pt x="34473" y="22186"/>
                  </a:lnTo>
                  <a:close/>
                  <a:moveTo>
                    <a:pt x="41279" y="23484"/>
                  </a:moveTo>
                  <a:lnTo>
                    <a:pt x="41687" y="23499"/>
                  </a:lnTo>
                  <a:lnTo>
                    <a:pt x="42049" y="23605"/>
                  </a:lnTo>
                  <a:lnTo>
                    <a:pt x="42336" y="23771"/>
                  </a:lnTo>
                  <a:lnTo>
                    <a:pt x="42562" y="23982"/>
                  </a:lnTo>
                  <a:lnTo>
                    <a:pt x="42789" y="24420"/>
                  </a:lnTo>
                  <a:lnTo>
                    <a:pt x="42849" y="24752"/>
                  </a:lnTo>
                  <a:lnTo>
                    <a:pt x="42879" y="25099"/>
                  </a:lnTo>
                  <a:lnTo>
                    <a:pt x="42758" y="25567"/>
                  </a:lnTo>
                  <a:lnTo>
                    <a:pt x="42592" y="25854"/>
                  </a:lnTo>
                  <a:lnTo>
                    <a:pt x="42366" y="26080"/>
                  </a:lnTo>
                  <a:lnTo>
                    <a:pt x="42049" y="26261"/>
                  </a:lnTo>
                  <a:lnTo>
                    <a:pt x="41657" y="26397"/>
                  </a:lnTo>
                  <a:lnTo>
                    <a:pt x="41174" y="26472"/>
                  </a:lnTo>
                  <a:lnTo>
                    <a:pt x="40630" y="26472"/>
                  </a:lnTo>
                  <a:lnTo>
                    <a:pt x="40117" y="26382"/>
                  </a:lnTo>
                  <a:lnTo>
                    <a:pt x="39664" y="26246"/>
                  </a:lnTo>
                  <a:lnTo>
                    <a:pt x="39287" y="26050"/>
                  </a:lnTo>
                  <a:lnTo>
                    <a:pt x="39151" y="25929"/>
                  </a:lnTo>
                  <a:lnTo>
                    <a:pt x="39347" y="25929"/>
                  </a:lnTo>
                  <a:lnTo>
                    <a:pt x="39619" y="25899"/>
                  </a:lnTo>
                  <a:lnTo>
                    <a:pt x="40178" y="25763"/>
                  </a:lnTo>
                  <a:lnTo>
                    <a:pt x="40615" y="25522"/>
                  </a:lnTo>
                  <a:lnTo>
                    <a:pt x="40827" y="25295"/>
                  </a:lnTo>
                  <a:lnTo>
                    <a:pt x="40872" y="25114"/>
                  </a:lnTo>
                  <a:lnTo>
                    <a:pt x="40872" y="25024"/>
                  </a:lnTo>
                  <a:lnTo>
                    <a:pt x="40842" y="24933"/>
                  </a:lnTo>
                  <a:lnTo>
                    <a:pt x="40751" y="24767"/>
                  </a:lnTo>
                  <a:lnTo>
                    <a:pt x="40495" y="24601"/>
                  </a:lnTo>
                  <a:lnTo>
                    <a:pt x="39996" y="24495"/>
                  </a:lnTo>
                  <a:lnTo>
                    <a:pt x="39438" y="24495"/>
                  </a:lnTo>
                  <a:lnTo>
                    <a:pt x="39151" y="24556"/>
                  </a:lnTo>
                  <a:lnTo>
                    <a:pt x="39061" y="24571"/>
                  </a:lnTo>
                  <a:lnTo>
                    <a:pt x="38985" y="24586"/>
                  </a:lnTo>
                  <a:lnTo>
                    <a:pt x="38985" y="24586"/>
                  </a:lnTo>
                  <a:lnTo>
                    <a:pt x="39091" y="24435"/>
                  </a:lnTo>
                  <a:lnTo>
                    <a:pt x="39393" y="24148"/>
                  </a:lnTo>
                  <a:lnTo>
                    <a:pt x="39785" y="23892"/>
                  </a:lnTo>
                  <a:lnTo>
                    <a:pt x="40253" y="23680"/>
                  </a:lnTo>
                  <a:lnTo>
                    <a:pt x="40525" y="23605"/>
                  </a:lnTo>
                  <a:lnTo>
                    <a:pt x="40796" y="23545"/>
                  </a:lnTo>
                  <a:lnTo>
                    <a:pt x="41279" y="23484"/>
                  </a:lnTo>
                  <a:close/>
                  <a:moveTo>
                    <a:pt x="13901" y="22594"/>
                  </a:moveTo>
                  <a:lnTo>
                    <a:pt x="13856" y="22760"/>
                  </a:lnTo>
                  <a:lnTo>
                    <a:pt x="13780" y="23031"/>
                  </a:lnTo>
                  <a:lnTo>
                    <a:pt x="13705" y="23605"/>
                  </a:lnTo>
                  <a:lnTo>
                    <a:pt x="13765" y="24103"/>
                  </a:lnTo>
                  <a:lnTo>
                    <a:pt x="13901" y="24375"/>
                  </a:lnTo>
                  <a:lnTo>
                    <a:pt x="14052" y="24495"/>
                  </a:lnTo>
                  <a:lnTo>
                    <a:pt x="14143" y="24526"/>
                  </a:lnTo>
                  <a:lnTo>
                    <a:pt x="14233" y="24541"/>
                  </a:lnTo>
                  <a:lnTo>
                    <a:pt x="14399" y="24510"/>
                  </a:lnTo>
                  <a:lnTo>
                    <a:pt x="14656" y="24329"/>
                  </a:lnTo>
                  <a:lnTo>
                    <a:pt x="14928" y="23907"/>
                  </a:lnTo>
                  <a:lnTo>
                    <a:pt x="15139" y="23378"/>
                  </a:lnTo>
                  <a:lnTo>
                    <a:pt x="15199" y="23092"/>
                  </a:lnTo>
                  <a:lnTo>
                    <a:pt x="15199" y="23001"/>
                  </a:lnTo>
                  <a:lnTo>
                    <a:pt x="15214" y="22911"/>
                  </a:lnTo>
                  <a:lnTo>
                    <a:pt x="15305" y="23062"/>
                  </a:lnTo>
                  <a:lnTo>
                    <a:pt x="15456" y="23439"/>
                  </a:lnTo>
                  <a:lnTo>
                    <a:pt x="15546" y="23907"/>
                  </a:lnTo>
                  <a:lnTo>
                    <a:pt x="15576" y="24435"/>
                  </a:lnTo>
                  <a:lnTo>
                    <a:pt x="15546" y="24722"/>
                  </a:lnTo>
                  <a:lnTo>
                    <a:pt x="15516" y="24993"/>
                  </a:lnTo>
                  <a:lnTo>
                    <a:pt x="15395" y="25461"/>
                  </a:lnTo>
                  <a:lnTo>
                    <a:pt x="15229" y="25854"/>
                  </a:lnTo>
                  <a:lnTo>
                    <a:pt x="15018" y="26140"/>
                  </a:lnTo>
                  <a:lnTo>
                    <a:pt x="14761" y="26352"/>
                  </a:lnTo>
                  <a:lnTo>
                    <a:pt x="14475" y="26488"/>
                  </a:lnTo>
                  <a:lnTo>
                    <a:pt x="14007" y="26548"/>
                  </a:lnTo>
                  <a:lnTo>
                    <a:pt x="13660" y="26488"/>
                  </a:lnTo>
                  <a:lnTo>
                    <a:pt x="13328" y="26382"/>
                  </a:lnTo>
                  <a:lnTo>
                    <a:pt x="12935" y="26110"/>
                  </a:lnTo>
                  <a:lnTo>
                    <a:pt x="12739" y="25854"/>
                  </a:lnTo>
                  <a:lnTo>
                    <a:pt x="12603" y="25552"/>
                  </a:lnTo>
                  <a:lnTo>
                    <a:pt x="12558" y="25190"/>
                  </a:lnTo>
                  <a:lnTo>
                    <a:pt x="12573" y="24767"/>
                  </a:lnTo>
                  <a:lnTo>
                    <a:pt x="12679" y="24299"/>
                  </a:lnTo>
                  <a:lnTo>
                    <a:pt x="12769" y="24043"/>
                  </a:lnTo>
                  <a:lnTo>
                    <a:pt x="12890" y="23771"/>
                  </a:lnTo>
                  <a:lnTo>
                    <a:pt x="13147" y="23303"/>
                  </a:lnTo>
                  <a:lnTo>
                    <a:pt x="13448" y="22941"/>
                  </a:lnTo>
                  <a:lnTo>
                    <a:pt x="13750" y="22669"/>
                  </a:lnTo>
                  <a:lnTo>
                    <a:pt x="13901" y="22594"/>
                  </a:lnTo>
                  <a:close/>
                  <a:moveTo>
                    <a:pt x="37763" y="24299"/>
                  </a:moveTo>
                  <a:lnTo>
                    <a:pt x="37989" y="24329"/>
                  </a:lnTo>
                  <a:lnTo>
                    <a:pt x="38200" y="24375"/>
                  </a:lnTo>
                  <a:lnTo>
                    <a:pt x="38563" y="24616"/>
                  </a:lnTo>
                  <a:lnTo>
                    <a:pt x="38804" y="24978"/>
                  </a:lnTo>
                  <a:lnTo>
                    <a:pt x="38895" y="25401"/>
                  </a:lnTo>
                  <a:lnTo>
                    <a:pt x="38865" y="25627"/>
                  </a:lnTo>
                  <a:lnTo>
                    <a:pt x="38819" y="25839"/>
                  </a:lnTo>
                  <a:lnTo>
                    <a:pt x="38578" y="26216"/>
                  </a:lnTo>
                  <a:lnTo>
                    <a:pt x="38231" y="26457"/>
                  </a:lnTo>
                  <a:lnTo>
                    <a:pt x="37808" y="26548"/>
                  </a:lnTo>
                  <a:lnTo>
                    <a:pt x="37582" y="26533"/>
                  </a:lnTo>
                  <a:lnTo>
                    <a:pt x="37370" y="26472"/>
                  </a:lnTo>
                  <a:lnTo>
                    <a:pt x="37023" y="26231"/>
                  </a:lnTo>
                  <a:lnTo>
                    <a:pt x="36782" y="25884"/>
                  </a:lnTo>
                  <a:lnTo>
                    <a:pt x="36676" y="25446"/>
                  </a:lnTo>
                  <a:lnTo>
                    <a:pt x="36706" y="25235"/>
                  </a:lnTo>
                  <a:lnTo>
                    <a:pt x="36752" y="25008"/>
                  </a:lnTo>
                  <a:lnTo>
                    <a:pt x="36993" y="24646"/>
                  </a:lnTo>
                  <a:lnTo>
                    <a:pt x="37340" y="24390"/>
                  </a:lnTo>
                  <a:lnTo>
                    <a:pt x="37763" y="24299"/>
                  </a:lnTo>
                  <a:close/>
                  <a:moveTo>
                    <a:pt x="53369" y="19726"/>
                  </a:moveTo>
                  <a:lnTo>
                    <a:pt x="53535" y="19741"/>
                  </a:lnTo>
                  <a:lnTo>
                    <a:pt x="53686" y="19771"/>
                  </a:lnTo>
                  <a:lnTo>
                    <a:pt x="53942" y="19968"/>
                  </a:lnTo>
                  <a:lnTo>
                    <a:pt x="54138" y="20269"/>
                  </a:lnTo>
                  <a:lnTo>
                    <a:pt x="54259" y="20632"/>
                  </a:lnTo>
                  <a:lnTo>
                    <a:pt x="54259" y="20828"/>
                  </a:lnTo>
                  <a:lnTo>
                    <a:pt x="54244" y="21915"/>
                  </a:lnTo>
                  <a:lnTo>
                    <a:pt x="54033" y="24088"/>
                  </a:lnTo>
                  <a:lnTo>
                    <a:pt x="53625" y="26699"/>
                  </a:lnTo>
                  <a:lnTo>
                    <a:pt x="53535" y="27137"/>
                  </a:lnTo>
                  <a:lnTo>
                    <a:pt x="53429" y="26684"/>
                  </a:lnTo>
                  <a:lnTo>
                    <a:pt x="53006" y="23952"/>
                  </a:lnTo>
                  <a:lnTo>
                    <a:pt x="52795" y="21688"/>
                  </a:lnTo>
                  <a:lnTo>
                    <a:pt x="52780" y="20571"/>
                  </a:lnTo>
                  <a:lnTo>
                    <a:pt x="52780" y="20375"/>
                  </a:lnTo>
                  <a:lnTo>
                    <a:pt x="52901" y="20043"/>
                  </a:lnTo>
                  <a:lnTo>
                    <a:pt x="53097" y="19817"/>
                  </a:lnTo>
                  <a:lnTo>
                    <a:pt x="53369" y="19726"/>
                  </a:lnTo>
                  <a:close/>
                  <a:moveTo>
                    <a:pt x="49777" y="20224"/>
                  </a:moveTo>
                  <a:lnTo>
                    <a:pt x="50124" y="20239"/>
                  </a:lnTo>
                  <a:lnTo>
                    <a:pt x="50441" y="20390"/>
                  </a:lnTo>
                  <a:lnTo>
                    <a:pt x="50712" y="20677"/>
                  </a:lnTo>
                  <a:lnTo>
                    <a:pt x="50818" y="20873"/>
                  </a:lnTo>
                  <a:lnTo>
                    <a:pt x="51256" y="21945"/>
                  </a:lnTo>
                  <a:lnTo>
                    <a:pt x="51995" y="24163"/>
                  </a:lnTo>
                  <a:lnTo>
                    <a:pt x="52720" y="26895"/>
                  </a:lnTo>
                  <a:lnTo>
                    <a:pt x="52810" y="27363"/>
                  </a:lnTo>
                  <a:lnTo>
                    <a:pt x="52539" y="27001"/>
                  </a:lnTo>
                  <a:lnTo>
                    <a:pt x="50999" y="24737"/>
                  </a:lnTo>
                  <a:lnTo>
                    <a:pt x="49822" y="22730"/>
                  </a:lnTo>
                  <a:lnTo>
                    <a:pt x="49309" y="21658"/>
                  </a:lnTo>
                  <a:lnTo>
                    <a:pt x="49218" y="21462"/>
                  </a:lnTo>
                  <a:lnTo>
                    <a:pt x="49173" y="21039"/>
                  </a:lnTo>
                  <a:lnTo>
                    <a:pt x="49263" y="20662"/>
                  </a:lnTo>
                  <a:lnTo>
                    <a:pt x="49475" y="20375"/>
                  </a:lnTo>
                  <a:lnTo>
                    <a:pt x="49626" y="20284"/>
                  </a:lnTo>
                  <a:lnTo>
                    <a:pt x="49777" y="20224"/>
                  </a:lnTo>
                  <a:close/>
                  <a:moveTo>
                    <a:pt x="56493" y="21371"/>
                  </a:moveTo>
                  <a:lnTo>
                    <a:pt x="56749" y="21462"/>
                  </a:lnTo>
                  <a:lnTo>
                    <a:pt x="56870" y="21567"/>
                  </a:lnTo>
                  <a:lnTo>
                    <a:pt x="56961" y="21688"/>
                  </a:lnTo>
                  <a:lnTo>
                    <a:pt x="57112" y="21975"/>
                  </a:lnTo>
                  <a:lnTo>
                    <a:pt x="57172" y="22322"/>
                  </a:lnTo>
                  <a:lnTo>
                    <a:pt x="57142" y="22654"/>
                  </a:lnTo>
                  <a:lnTo>
                    <a:pt x="57096" y="22820"/>
                  </a:lnTo>
                  <a:lnTo>
                    <a:pt x="56704" y="23650"/>
                  </a:lnTo>
                  <a:lnTo>
                    <a:pt x="55753" y="25250"/>
                  </a:lnTo>
                  <a:lnTo>
                    <a:pt x="54470" y="27106"/>
                  </a:lnTo>
                  <a:lnTo>
                    <a:pt x="54244" y="27393"/>
                  </a:lnTo>
                  <a:lnTo>
                    <a:pt x="54244" y="27393"/>
                  </a:lnTo>
                  <a:lnTo>
                    <a:pt x="54335" y="26971"/>
                  </a:lnTo>
                  <a:lnTo>
                    <a:pt x="54968" y="24526"/>
                  </a:lnTo>
                  <a:lnTo>
                    <a:pt x="55587" y="22609"/>
                  </a:lnTo>
                  <a:lnTo>
                    <a:pt x="55965" y="21733"/>
                  </a:lnTo>
                  <a:lnTo>
                    <a:pt x="56040" y="21598"/>
                  </a:lnTo>
                  <a:lnTo>
                    <a:pt x="56251" y="21432"/>
                  </a:lnTo>
                  <a:lnTo>
                    <a:pt x="56493" y="21371"/>
                  </a:lnTo>
                  <a:close/>
                  <a:moveTo>
                    <a:pt x="47105" y="23107"/>
                  </a:moveTo>
                  <a:lnTo>
                    <a:pt x="47482" y="23197"/>
                  </a:lnTo>
                  <a:lnTo>
                    <a:pt x="47664" y="23318"/>
                  </a:lnTo>
                  <a:lnTo>
                    <a:pt x="48554" y="24043"/>
                  </a:lnTo>
                  <a:lnTo>
                    <a:pt x="50169" y="25612"/>
                  </a:lnTo>
                  <a:lnTo>
                    <a:pt x="51980" y="27650"/>
                  </a:lnTo>
                  <a:lnTo>
                    <a:pt x="52267" y="27997"/>
                  </a:lnTo>
                  <a:lnTo>
                    <a:pt x="51874" y="27861"/>
                  </a:lnTo>
                  <a:lnTo>
                    <a:pt x="49550" y="26850"/>
                  </a:lnTo>
                  <a:lnTo>
                    <a:pt x="47618" y="25793"/>
                  </a:lnTo>
                  <a:lnTo>
                    <a:pt x="46683" y="25159"/>
                  </a:lnTo>
                  <a:lnTo>
                    <a:pt x="46501" y="25008"/>
                  </a:lnTo>
                  <a:lnTo>
                    <a:pt x="46275" y="24646"/>
                  </a:lnTo>
                  <a:lnTo>
                    <a:pt x="46169" y="24224"/>
                  </a:lnTo>
                  <a:lnTo>
                    <a:pt x="46230" y="23786"/>
                  </a:lnTo>
                  <a:lnTo>
                    <a:pt x="46320" y="23590"/>
                  </a:lnTo>
                  <a:lnTo>
                    <a:pt x="46441" y="23409"/>
                  </a:lnTo>
                  <a:lnTo>
                    <a:pt x="46743" y="23182"/>
                  </a:lnTo>
                  <a:lnTo>
                    <a:pt x="47105" y="23107"/>
                  </a:lnTo>
                  <a:close/>
                  <a:moveTo>
                    <a:pt x="36208" y="25839"/>
                  </a:moveTo>
                  <a:lnTo>
                    <a:pt x="36404" y="25854"/>
                  </a:lnTo>
                  <a:lnTo>
                    <a:pt x="36329" y="25914"/>
                  </a:lnTo>
                  <a:lnTo>
                    <a:pt x="36253" y="25959"/>
                  </a:lnTo>
                  <a:lnTo>
                    <a:pt x="36042" y="26156"/>
                  </a:lnTo>
                  <a:lnTo>
                    <a:pt x="35665" y="26593"/>
                  </a:lnTo>
                  <a:lnTo>
                    <a:pt x="35438" y="27046"/>
                  </a:lnTo>
                  <a:lnTo>
                    <a:pt x="35408" y="27348"/>
                  </a:lnTo>
                  <a:lnTo>
                    <a:pt x="35469" y="27529"/>
                  </a:lnTo>
                  <a:lnTo>
                    <a:pt x="35529" y="27604"/>
                  </a:lnTo>
                  <a:lnTo>
                    <a:pt x="35604" y="27665"/>
                  </a:lnTo>
                  <a:lnTo>
                    <a:pt x="35771" y="27740"/>
                  </a:lnTo>
                  <a:lnTo>
                    <a:pt x="36087" y="27725"/>
                  </a:lnTo>
                  <a:lnTo>
                    <a:pt x="36540" y="27529"/>
                  </a:lnTo>
                  <a:lnTo>
                    <a:pt x="36993" y="27182"/>
                  </a:lnTo>
                  <a:lnTo>
                    <a:pt x="37189" y="26986"/>
                  </a:lnTo>
                  <a:lnTo>
                    <a:pt x="37250" y="26910"/>
                  </a:lnTo>
                  <a:lnTo>
                    <a:pt x="37310" y="26835"/>
                  </a:lnTo>
                  <a:lnTo>
                    <a:pt x="37310" y="27016"/>
                  </a:lnTo>
                  <a:lnTo>
                    <a:pt x="37250" y="27423"/>
                  </a:lnTo>
                  <a:lnTo>
                    <a:pt x="37084" y="27861"/>
                  </a:lnTo>
                  <a:lnTo>
                    <a:pt x="36812" y="28314"/>
                  </a:lnTo>
                  <a:lnTo>
                    <a:pt x="36646" y="28555"/>
                  </a:lnTo>
                  <a:lnTo>
                    <a:pt x="36465" y="28751"/>
                  </a:lnTo>
                  <a:lnTo>
                    <a:pt x="36118" y="29084"/>
                  </a:lnTo>
                  <a:lnTo>
                    <a:pt x="35771" y="29310"/>
                  </a:lnTo>
                  <a:lnTo>
                    <a:pt x="35423" y="29446"/>
                  </a:lnTo>
                  <a:lnTo>
                    <a:pt x="35106" y="29491"/>
                  </a:lnTo>
                  <a:lnTo>
                    <a:pt x="34789" y="29446"/>
                  </a:lnTo>
                  <a:lnTo>
                    <a:pt x="34352" y="29234"/>
                  </a:lnTo>
                  <a:lnTo>
                    <a:pt x="34095" y="29008"/>
                  </a:lnTo>
                  <a:lnTo>
                    <a:pt x="33869" y="28736"/>
                  </a:lnTo>
                  <a:lnTo>
                    <a:pt x="33688" y="28284"/>
                  </a:lnTo>
                  <a:lnTo>
                    <a:pt x="33658" y="27967"/>
                  </a:lnTo>
                  <a:lnTo>
                    <a:pt x="33718" y="27635"/>
                  </a:lnTo>
                  <a:lnTo>
                    <a:pt x="33854" y="27303"/>
                  </a:lnTo>
                  <a:lnTo>
                    <a:pt x="34095" y="26955"/>
                  </a:lnTo>
                  <a:lnTo>
                    <a:pt x="34442" y="26623"/>
                  </a:lnTo>
                  <a:lnTo>
                    <a:pt x="34669" y="26457"/>
                  </a:lnTo>
                  <a:lnTo>
                    <a:pt x="34895" y="26291"/>
                  </a:lnTo>
                  <a:lnTo>
                    <a:pt x="35363" y="26050"/>
                  </a:lnTo>
                  <a:lnTo>
                    <a:pt x="35801" y="25899"/>
                  </a:lnTo>
                  <a:lnTo>
                    <a:pt x="36208" y="25839"/>
                  </a:lnTo>
                  <a:close/>
                  <a:moveTo>
                    <a:pt x="53655" y="28102"/>
                  </a:moveTo>
                  <a:lnTo>
                    <a:pt x="53897" y="28238"/>
                  </a:lnTo>
                  <a:lnTo>
                    <a:pt x="54078" y="28480"/>
                  </a:lnTo>
                  <a:lnTo>
                    <a:pt x="54184" y="28782"/>
                  </a:lnTo>
                  <a:lnTo>
                    <a:pt x="54184" y="28948"/>
                  </a:lnTo>
                  <a:lnTo>
                    <a:pt x="54184" y="29114"/>
                  </a:lnTo>
                  <a:lnTo>
                    <a:pt x="54078" y="29416"/>
                  </a:lnTo>
                  <a:lnTo>
                    <a:pt x="53912" y="29657"/>
                  </a:lnTo>
                  <a:lnTo>
                    <a:pt x="53670" y="29793"/>
                  </a:lnTo>
                  <a:lnTo>
                    <a:pt x="53535" y="29808"/>
                  </a:lnTo>
                  <a:lnTo>
                    <a:pt x="53384" y="29793"/>
                  </a:lnTo>
                  <a:lnTo>
                    <a:pt x="53142" y="29672"/>
                  </a:lnTo>
                  <a:lnTo>
                    <a:pt x="52961" y="29431"/>
                  </a:lnTo>
                  <a:lnTo>
                    <a:pt x="52855" y="29129"/>
                  </a:lnTo>
                  <a:lnTo>
                    <a:pt x="52855" y="28948"/>
                  </a:lnTo>
                  <a:lnTo>
                    <a:pt x="52855" y="28767"/>
                  </a:lnTo>
                  <a:lnTo>
                    <a:pt x="52961" y="28465"/>
                  </a:lnTo>
                  <a:lnTo>
                    <a:pt x="53142" y="28223"/>
                  </a:lnTo>
                  <a:lnTo>
                    <a:pt x="53384" y="28102"/>
                  </a:lnTo>
                  <a:close/>
                  <a:moveTo>
                    <a:pt x="46018" y="27831"/>
                  </a:moveTo>
                  <a:lnTo>
                    <a:pt x="46562" y="27846"/>
                  </a:lnTo>
                  <a:lnTo>
                    <a:pt x="47648" y="27952"/>
                  </a:lnTo>
                  <a:lnTo>
                    <a:pt x="49203" y="28208"/>
                  </a:lnTo>
                  <a:lnTo>
                    <a:pt x="51648" y="28827"/>
                  </a:lnTo>
                  <a:lnTo>
                    <a:pt x="52040" y="28963"/>
                  </a:lnTo>
                  <a:lnTo>
                    <a:pt x="51648" y="29099"/>
                  </a:lnTo>
                  <a:lnTo>
                    <a:pt x="49203" y="29702"/>
                  </a:lnTo>
                  <a:lnTo>
                    <a:pt x="47105" y="30034"/>
                  </a:lnTo>
                  <a:lnTo>
                    <a:pt x="46018" y="30095"/>
                  </a:lnTo>
                  <a:lnTo>
                    <a:pt x="45807" y="30080"/>
                  </a:lnTo>
                  <a:lnTo>
                    <a:pt x="45445" y="29914"/>
                  </a:lnTo>
                  <a:lnTo>
                    <a:pt x="45158" y="29597"/>
                  </a:lnTo>
                  <a:lnTo>
                    <a:pt x="44992" y="29189"/>
                  </a:lnTo>
                  <a:lnTo>
                    <a:pt x="44977" y="28963"/>
                  </a:lnTo>
                  <a:lnTo>
                    <a:pt x="44992" y="28721"/>
                  </a:lnTo>
                  <a:lnTo>
                    <a:pt x="45158" y="28314"/>
                  </a:lnTo>
                  <a:lnTo>
                    <a:pt x="45445" y="28012"/>
                  </a:lnTo>
                  <a:lnTo>
                    <a:pt x="45807" y="27846"/>
                  </a:lnTo>
                  <a:lnTo>
                    <a:pt x="46018" y="27831"/>
                  </a:lnTo>
                  <a:close/>
                  <a:moveTo>
                    <a:pt x="38940" y="26322"/>
                  </a:moveTo>
                  <a:lnTo>
                    <a:pt x="39121" y="26382"/>
                  </a:lnTo>
                  <a:lnTo>
                    <a:pt x="39483" y="26578"/>
                  </a:lnTo>
                  <a:lnTo>
                    <a:pt x="39846" y="26880"/>
                  </a:lnTo>
                  <a:lnTo>
                    <a:pt x="40193" y="27272"/>
                  </a:lnTo>
                  <a:lnTo>
                    <a:pt x="40359" y="27514"/>
                  </a:lnTo>
                  <a:lnTo>
                    <a:pt x="40495" y="27740"/>
                  </a:lnTo>
                  <a:lnTo>
                    <a:pt x="40706" y="28178"/>
                  </a:lnTo>
                  <a:lnTo>
                    <a:pt x="40811" y="28585"/>
                  </a:lnTo>
                  <a:lnTo>
                    <a:pt x="40827" y="28948"/>
                  </a:lnTo>
                  <a:lnTo>
                    <a:pt x="40766" y="29280"/>
                  </a:lnTo>
                  <a:lnTo>
                    <a:pt x="40630" y="29566"/>
                  </a:lnTo>
                  <a:lnTo>
                    <a:pt x="40298" y="29929"/>
                  </a:lnTo>
                  <a:lnTo>
                    <a:pt x="39996" y="30095"/>
                  </a:lnTo>
                  <a:lnTo>
                    <a:pt x="39846" y="30170"/>
                  </a:lnTo>
                  <a:lnTo>
                    <a:pt x="39514" y="30246"/>
                  </a:lnTo>
                  <a:lnTo>
                    <a:pt x="39197" y="30261"/>
                  </a:lnTo>
                  <a:lnTo>
                    <a:pt x="38895" y="30185"/>
                  </a:lnTo>
                  <a:lnTo>
                    <a:pt x="38593" y="30034"/>
                  </a:lnTo>
                  <a:lnTo>
                    <a:pt x="38321" y="29793"/>
                  </a:lnTo>
                  <a:lnTo>
                    <a:pt x="38080" y="29446"/>
                  </a:lnTo>
                  <a:lnTo>
                    <a:pt x="37868" y="29008"/>
                  </a:lnTo>
                  <a:lnTo>
                    <a:pt x="37778" y="28751"/>
                  </a:lnTo>
                  <a:lnTo>
                    <a:pt x="37687" y="28480"/>
                  </a:lnTo>
                  <a:lnTo>
                    <a:pt x="37597" y="27967"/>
                  </a:lnTo>
                  <a:lnTo>
                    <a:pt x="37597" y="27484"/>
                  </a:lnTo>
                  <a:lnTo>
                    <a:pt x="37672" y="27076"/>
                  </a:lnTo>
                  <a:lnTo>
                    <a:pt x="37733" y="26910"/>
                  </a:lnTo>
                  <a:lnTo>
                    <a:pt x="37793" y="27076"/>
                  </a:lnTo>
                  <a:lnTo>
                    <a:pt x="37899" y="27333"/>
                  </a:lnTo>
                  <a:lnTo>
                    <a:pt x="38200" y="27831"/>
                  </a:lnTo>
                  <a:lnTo>
                    <a:pt x="38563" y="28178"/>
                  </a:lnTo>
                  <a:lnTo>
                    <a:pt x="38849" y="28299"/>
                  </a:lnTo>
                  <a:lnTo>
                    <a:pt x="39031" y="28299"/>
                  </a:lnTo>
                  <a:lnTo>
                    <a:pt x="39121" y="28268"/>
                  </a:lnTo>
                  <a:lnTo>
                    <a:pt x="39197" y="28223"/>
                  </a:lnTo>
                  <a:lnTo>
                    <a:pt x="39302" y="28072"/>
                  </a:lnTo>
                  <a:lnTo>
                    <a:pt x="39393" y="27770"/>
                  </a:lnTo>
                  <a:lnTo>
                    <a:pt x="39347" y="27257"/>
                  </a:lnTo>
                  <a:lnTo>
                    <a:pt x="39166" y="26729"/>
                  </a:lnTo>
                  <a:lnTo>
                    <a:pt x="39046" y="26472"/>
                  </a:lnTo>
                  <a:lnTo>
                    <a:pt x="38985" y="26382"/>
                  </a:lnTo>
                  <a:lnTo>
                    <a:pt x="38940" y="26322"/>
                  </a:lnTo>
                  <a:close/>
                  <a:moveTo>
                    <a:pt x="25538" y="26488"/>
                  </a:moveTo>
                  <a:lnTo>
                    <a:pt x="25734" y="26548"/>
                  </a:lnTo>
                  <a:lnTo>
                    <a:pt x="25930" y="26638"/>
                  </a:lnTo>
                  <a:lnTo>
                    <a:pt x="26247" y="26910"/>
                  </a:lnTo>
                  <a:lnTo>
                    <a:pt x="26443" y="27272"/>
                  </a:lnTo>
                  <a:lnTo>
                    <a:pt x="26519" y="27665"/>
                  </a:lnTo>
                  <a:lnTo>
                    <a:pt x="26489" y="27876"/>
                  </a:lnTo>
                  <a:lnTo>
                    <a:pt x="26413" y="28148"/>
                  </a:lnTo>
                  <a:lnTo>
                    <a:pt x="26051" y="29219"/>
                  </a:lnTo>
                  <a:lnTo>
                    <a:pt x="25523" y="30427"/>
                  </a:lnTo>
                  <a:lnTo>
                    <a:pt x="25130" y="31061"/>
                  </a:lnTo>
                  <a:lnTo>
                    <a:pt x="24889" y="31257"/>
                  </a:lnTo>
                  <a:lnTo>
                    <a:pt x="24783" y="31242"/>
                  </a:lnTo>
                  <a:lnTo>
                    <a:pt x="24677" y="31181"/>
                  </a:lnTo>
                  <a:lnTo>
                    <a:pt x="24542" y="30849"/>
                  </a:lnTo>
                  <a:lnTo>
                    <a:pt x="24436" y="30019"/>
                  </a:lnTo>
                  <a:lnTo>
                    <a:pt x="24436" y="28631"/>
                  </a:lnTo>
                  <a:lnTo>
                    <a:pt x="24526" y="27438"/>
                  </a:lnTo>
                  <a:lnTo>
                    <a:pt x="24572" y="27152"/>
                  </a:lnTo>
                  <a:lnTo>
                    <a:pt x="24617" y="26955"/>
                  </a:lnTo>
                  <a:lnTo>
                    <a:pt x="24843" y="26654"/>
                  </a:lnTo>
                  <a:lnTo>
                    <a:pt x="25160" y="26503"/>
                  </a:lnTo>
                  <a:lnTo>
                    <a:pt x="25538" y="26488"/>
                  </a:lnTo>
                  <a:close/>
                  <a:moveTo>
                    <a:pt x="21614" y="26669"/>
                  </a:moveTo>
                  <a:lnTo>
                    <a:pt x="21991" y="26820"/>
                  </a:lnTo>
                  <a:lnTo>
                    <a:pt x="22323" y="27091"/>
                  </a:lnTo>
                  <a:lnTo>
                    <a:pt x="22459" y="27287"/>
                  </a:lnTo>
                  <a:lnTo>
                    <a:pt x="22610" y="27559"/>
                  </a:lnTo>
                  <a:lnTo>
                    <a:pt x="23108" y="28721"/>
                  </a:lnTo>
                  <a:lnTo>
                    <a:pt x="23591" y="30095"/>
                  </a:lnTo>
                  <a:lnTo>
                    <a:pt x="23772" y="30940"/>
                  </a:lnTo>
                  <a:lnTo>
                    <a:pt x="23757" y="31287"/>
                  </a:lnTo>
                  <a:lnTo>
                    <a:pt x="23681" y="31362"/>
                  </a:lnTo>
                  <a:lnTo>
                    <a:pt x="23576" y="31378"/>
                  </a:lnTo>
                  <a:lnTo>
                    <a:pt x="23259" y="31212"/>
                  </a:lnTo>
                  <a:lnTo>
                    <a:pt x="22625" y="30623"/>
                  </a:lnTo>
                  <a:lnTo>
                    <a:pt x="21176" y="28872"/>
                  </a:lnTo>
                  <a:lnTo>
                    <a:pt x="20708" y="28178"/>
                  </a:lnTo>
                  <a:lnTo>
                    <a:pt x="20602" y="27967"/>
                  </a:lnTo>
                  <a:lnTo>
                    <a:pt x="20527" y="27544"/>
                  </a:lnTo>
                  <a:lnTo>
                    <a:pt x="20617" y="27167"/>
                  </a:lnTo>
                  <a:lnTo>
                    <a:pt x="20844" y="26865"/>
                  </a:lnTo>
                  <a:lnTo>
                    <a:pt x="21025" y="26759"/>
                  </a:lnTo>
                  <a:lnTo>
                    <a:pt x="21206" y="26684"/>
                  </a:lnTo>
                  <a:lnTo>
                    <a:pt x="21614" y="26669"/>
                  </a:lnTo>
                  <a:close/>
                  <a:moveTo>
                    <a:pt x="28737" y="29234"/>
                  </a:moveTo>
                  <a:lnTo>
                    <a:pt x="29100" y="29355"/>
                  </a:lnTo>
                  <a:lnTo>
                    <a:pt x="29401" y="29627"/>
                  </a:lnTo>
                  <a:lnTo>
                    <a:pt x="29537" y="29808"/>
                  </a:lnTo>
                  <a:lnTo>
                    <a:pt x="29628" y="30004"/>
                  </a:lnTo>
                  <a:lnTo>
                    <a:pt x="29703" y="30412"/>
                  </a:lnTo>
                  <a:lnTo>
                    <a:pt x="29643" y="30789"/>
                  </a:lnTo>
                  <a:lnTo>
                    <a:pt x="29432" y="31091"/>
                  </a:lnTo>
                  <a:lnTo>
                    <a:pt x="29281" y="31196"/>
                  </a:lnTo>
                  <a:lnTo>
                    <a:pt x="29039" y="31302"/>
                  </a:lnTo>
                  <a:lnTo>
                    <a:pt x="28043" y="31695"/>
                  </a:lnTo>
                  <a:lnTo>
                    <a:pt x="26836" y="32057"/>
                  </a:lnTo>
                  <a:lnTo>
                    <a:pt x="26096" y="32147"/>
                  </a:lnTo>
                  <a:lnTo>
                    <a:pt x="25779" y="32087"/>
                  </a:lnTo>
                  <a:lnTo>
                    <a:pt x="25704" y="31996"/>
                  </a:lnTo>
                  <a:lnTo>
                    <a:pt x="25658" y="31891"/>
                  </a:lnTo>
                  <a:lnTo>
                    <a:pt x="25779" y="31574"/>
                  </a:lnTo>
                  <a:lnTo>
                    <a:pt x="26232" y="30985"/>
                  </a:lnTo>
                  <a:lnTo>
                    <a:pt x="27153" y="30125"/>
                  </a:lnTo>
                  <a:lnTo>
                    <a:pt x="27983" y="29461"/>
                  </a:lnTo>
                  <a:lnTo>
                    <a:pt x="28209" y="29325"/>
                  </a:lnTo>
                  <a:lnTo>
                    <a:pt x="28375" y="29250"/>
                  </a:lnTo>
                  <a:lnTo>
                    <a:pt x="28737" y="29234"/>
                  </a:lnTo>
                  <a:close/>
                  <a:moveTo>
                    <a:pt x="19199" y="29793"/>
                  </a:moveTo>
                  <a:lnTo>
                    <a:pt x="19425" y="29853"/>
                  </a:lnTo>
                  <a:lnTo>
                    <a:pt x="19712" y="29974"/>
                  </a:lnTo>
                  <a:lnTo>
                    <a:pt x="20859" y="30532"/>
                  </a:lnTo>
                  <a:lnTo>
                    <a:pt x="22142" y="31272"/>
                  </a:lnTo>
                  <a:lnTo>
                    <a:pt x="22836" y="31815"/>
                  </a:lnTo>
                  <a:lnTo>
                    <a:pt x="23062" y="32102"/>
                  </a:lnTo>
                  <a:lnTo>
                    <a:pt x="23062" y="32223"/>
                  </a:lnTo>
                  <a:lnTo>
                    <a:pt x="23002" y="32328"/>
                  </a:lnTo>
                  <a:lnTo>
                    <a:pt x="22685" y="32434"/>
                  </a:lnTo>
                  <a:lnTo>
                    <a:pt x="21855" y="32449"/>
                  </a:lnTo>
                  <a:lnTo>
                    <a:pt x="20436" y="32283"/>
                  </a:lnTo>
                  <a:lnTo>
                    <a:pt x="19229" y="32042"/>
                  </a:lnTo>
                  <a:lnTo>
                    <a:pt x="18912" y="31966"/>
                  </a:lnTo>
                  <a:lnTo>
                    <a:pt x="18701" y="31876"/>
                  </a:lnTo>
                  <a:lnTo>
                    <a:pt x="18354" y="31589"/>
                  </a:lnTo>
                  <a:lnTo>
                    <a:pt x="18142" y="31196"/>
                  </a:lnTo>
                  <a:lnTo>
                    <a:pt x="18067" y="30759"/>
                  </a:lnTo>
                  <a:lnTo>
                    <a:pt x="18097" y="30532"/>
                  </a:lnTo>
                  <a:lnTo>
                    <a:pt x="18172" y="30321"/>
                  </a:lnTo>
                  <a:lnTo>
                    <a:pt x="18429" y="29989"/>
                  </a:lnTo>
                  <a:lnTo>
                    <a:pt x="18776" y="29808"/>
                  </a:lnTo>
                  <a:lnTo>
                    <a:pt x="19199" y="29793"/>
                  </a:lnTo>
                  <a:close/>
                  <a:moveTo>
                    <a:pt x="10671" y="27891"/>
                  </a:moveTo>
                  <a:lnTo>
                    <a:pt x="11079" y="27967"/>
                  </a:lnTo>
                  <a:lnTo>
                    <a:pt x="11290" y="28042"/>
                  </a:lnTo>
                  <a:lnTo>
                    <a:pt x="11486" y="28118"/>
                  </a:lnTo>
                  <a:lnTo>
                    <a:pt x="11849" y="28344"/>
                  </a:lnTo>
                  <a:lnTo>
                    <a:pt x="12135" y="28631"/>
                  </a:lnTo>
                  <a:lnTo>
                    <a:pt x="12332" y="28963"/>
                  </a:lnTo>
                  <a:lnTo>
                    <a:pt x="12437" y="29370"/>
                  </a:lnTo>
                  <a:lnTo>
                    <a:pt x="12452" y="29838"/>
                  </a:lnTo>
                  <a:lnTo>
                    <a:pt x="12362" y="30351"/>
                  </a:lnTo>
                  <a:lnTo>
                    <a:pt x="12166" y="30925"/>
                  </a:lnTo>
                  <a:lnTo>
                    <a:pt x="12000" y="31227"/>
                  </a:lnTo>
                  <a:lnTo>
                    <a:pt x="11834" y="31544"/>
                  </a:lnTo>
                  <a:lnTo>
                    <a:pt x="11441" y="32057"/>
                  </a:lnTo>
                  <a:lnTo>
                    <a:pt x="11018" y="32479"/>
                  </a:lnTo>
                  <a:lnTo>
                    <a:pt x="10581" y="32766"/>
                  </a:lnTo>
                  <a:lnTo>
                    <a:pt x="10370" y="32857"/>
                  </a:lnTo>
                  <a:lnTo>
                    <a:pt x="10370" y="32857"/>
                  </a:lnTo>
                  <a:lnTo>
                    <a:pt x="10415" y="32751"/>
                  </a:lnTo>
                  <a:lnTo>
                    <a:pt x="10475" y="32645"/>
                  </a:lnTo>
                  <a:lnTo>
                    <a:pt x="10611" y="32313"/>
                  </a:lnTo>
                  <a:lnTo>
                    <a:pt x="10792" y="31619"/>
                  </a:lnTo>
                  <a:lnTo>
                    <a:pt x="10807" y="30985"/>
                  </a:lnTo>
                  <a:lnTo>
                    <a:pt x="10671" y="30623"/>
                  </a:lnTo>
                  <a:lnTo>
                    <a:pt x="10505" y="30457"/>
                  </a:lnTo>
                  <a:lnTo>
                    <a:pt x="10400" y="30397"/>
                  </a:lnTo>
                  <a:lnTo>
                    <a:pt x="10279" y="30366"/>
                  </a:lnTo>
                  <a:lnTo>
                    <a:pt x="10053" y="30381"/>
                  </a:lnTo>
                  <a:lnTo>
                    <a:pt x="9705" y="30563"/>
                  </a:lnTo>
                  <a:lnTo>
                    <a:pt x="9298" y="31046"/>
                  </a:lnTo>
                  <a:lnTo>
                    <a:pt x="8966" y="31679"/>
                  </a:lnTo>
                  <a:lnTo>
                    <a:pt x="8860" y="32027"/>
                  </a:lnTo>
                  <a:lnTo>
                    <a:pt x="8800" y="32253"/>
                  </a:lnTo>
                  <a:lnTo>
                    <a:pt x="8694" y="32042"/>
                  </a:lnTo>
                  <a:lnTo>
                    <a:pt x="8558" y="31529"/>
                  </a:lnTo>
                  <a:lnTo>
                    <a:pt x="8513" y="30940"/>
                  </a:lnTo>
                  <a:lnTo>
                    <a:pt x="8573" y="30276"/>
                  </a:lnTo>
                  <a:lnTo>
                    <a:pt x="8649" y="29929"/>
                  </a:lnTo>
                  <a:lnTo>
                    <a:pt x="8724" y="29582"/>
                  </a:lnTo>
                  <a:lnTo>
                    <a:pt x="8951" y="29023"/>
                  </a:lnTo>
                  <a:lnTo>
                    <a:pt x="9222" y="28570"/>
                  </a:lnTo>
                  <a:lnTo>
                    <a:pt x="9539" y="28238"/>
                  </a:lnTo>
                  <a:lnTo>
                    <a:pt x="9887" y="28027"/>
                  </a:lnTo>
                  <a:lnTo>
                    <a:pt x="10264" y="27906"/>
                  </a:lnTo>
                  <a:lnTo>
                    <a:pt x="10671" y="27891"/>
                  </a:lnTo>
                  <a:close/>
                  <a:moveTo>
                    <a:pt x="24526" y="31936"/>
                  </a:moveTo>
                  <a:lnTo>
                    <a:pt x="24798" y="32027"/>
                  </a:lnTo>
                  <a:lnTo>
                    <a:pt x="25040" y="32238"/>
                  </a:lnTo>
                  <a:lnTo>
                    <a:pt x="25130" y="32374"/>
                  </a:lnTo>
                  <a:lnTo>
                    <a:pt x="25206" y="32525"/>
                  </a:lnTo>
                  <a:lnTo>
                    <a:pt x="25266" y="32842"/>
                  </a:lnTo>
                  <a:lnTo>
                    <a:pt x="25206" y="33143"/>
                  </a:lnTo>
                  <a:lnTo>
                    <a:pt x="25040" y="33370"/>
                  </a:lnTo>
                  <a:lnTo>
                    <a:pt x="24934" y="33460"/>
                  </a:lnTo>
                  <a:lnTo>
                    <a:pt x="24783" y="33521"/>
                  </a:lnTo>
                  <a:lnTo>
                    <a:pt x="24496" y="33536"/>
                  </a:lnTo>
                  <a:lnTo>
                    <a:pt x="24210" y="33445"/>
                  </a:lnTo>
                  <a:lnTo>
                    <a:pt x="23968" y="33234"/>
                  </a:lnTo>
                  <a:lnTo>
                    <a:pt x="23877" y="33098"/>
                  </a:lnTo>
                  <a:lnTo>
                    <a:pt x="23802" y="32947"/>
                  </a:lnTo>
                  <a:lnTo>
                    <a:pt x="23742" y="32630"/>
                  </a:lnTo>
                  <a:lnTo>
                    <a:pt x="23802" y="32328"/>
                  </a:lnTo>
                  <a:lnTo>
                    <a:pt x="23968" y="32102"/>
                  </a:lnTo>
                  <a:lnTo>
                    <a:pt x="24104" y="32027"/>
                  </a:lnTo>
                  <a:lnTo>
                    <a:pt x="24240" y="31951"/>
                  </a:lnTo>
                  <a:lnTo>
                    <a:pt x="24526" y="31936"/>
                  </a:lnTo>
                  <a:close/>
                  <a:moveTo>
                    <a:pt x="42140" y="31664"/>
                  </a:moveTo>
                  <a:lnTo>
                    <a:pt x="42351" y="31679"/>
                  </a:lnTo>
                  <a:lnTo>
                    <a:pt x="42728" y="31845"/>
                  </a:lnTo>
                  <a:lnTo>
                    <a:pt x="43030" y="32132"/>
                  </a:lnTo>
                  <a:lnTo>
                    <a:pt x="43196" y="32525"/>
                  </a:lnTo>
                  <a:lnTo>
                    <a:pt x="43211" y="32751"/>
                  </a:lnTo>
                  <a:lnTo>
                    <a:pt x="43196" y="32977"/>
                  </a:lnTo>
                  <a:lnTo>
                    <a:pt x="43030" y="33370"/>
                  </a:lnTo>
                  <a:lnTo>
                    <a:pt x="42743" y="33672"/>
                  </a:lnTo>
                  <a:lnTo>
                    <a:pt x="42351" y="33838"/>
                  </a:lnTo>
                  <a:lnTo>
                    <a:pt x="42140" y="33853"/>
                  </a:lnTo>
                  <a:lnTo>
                    <a:pt x="41913" y="33838"/>
                  </a:lnTo>
                  <a:lnTo>
                    <a:pt x="41536" y="33672"/>
                  </a:lnTo>
                  <a:lnTo>
                    <a:pt x="41234" y="33370"/>
                  </a:lnTo>
                  <a:lnTo>
                    <a:pt x="41068" y="32977"/>
                  </a:lnTo>
                  <a:lnTo>
                    <a:pt x="41053" y="32751"/>
                  </a:lnTo>
                  <a:lnTo>
                    <a:pt x="41068" y="32525"/>
                  </a:lnTo>
                  <a:lnTo>
                    <a:pt x="41234" y="32132"/>
                  </a:lnTo>
                  <a:lnTo>
                    <a:pt x="41536" y="31845"/>
                  </a:lnTo>
                  <a:lnTo>
                    <a:pt x="41913" y="31679"/>
                  </a:lnTo>
                  <a:lnTo>
                    <a:pt x="42140" y="31664"/>
                  </a:lnTo>
                  <a:close/>
                  <a:moveTo>
                    <a:pt x="52267" y="29883"/>
                  </a:moveTo>
                  <a:lnTo>
                    <a:pt x="51980" y="30246"/>
                  </a:lnTo>
                  <a:lnTo>
                    <a:pt x="50169" y="32283"/>
                  </a:lnTo>
                  <a:lnTo>
                    <a:pt x="48554" y="33853"/>
                  </a:lnTo>
                  <a:lnTo>
                    <a:pt x="47664" y="34562"/>
                  </a:lnTo>
                  <a:lnTo>
                    <a:pt x="47482" y="34683"/>
                  </a:lnTo>
                  <a:lnTo>
                    <a:pt x="47105" y="34789"/>
                  </a:lnTo>
                  <a:lnTo>
                    <a:pt x="46728" y="34713"/>
                  </a:lnTo>
                  <a:lnTo>
                    <a:pt x="46426" y="34487"/>
                  </a:lnTo>
                  <a:lnTo>
                    <a:pt x="46320" y="34306"/>
                  </a:lnTo>
                  <a:lnTo>
                    <a:pt x="46230" y="34109"/>
                  </a:lnTo>
                  <a:lnTo>
                    <a:pt x="46184" y="33672"/>
                  </a:lnTo>
                  <a:lnTo>
                    <a:pt x="46275" y="33249"/>
                  </a:lnTo>
                  <a:lnTo>
                    <a:pt x="46517" y="32887"/>
                  </a:lnTo>
                  <a:lnTo>
                    <a:pt x="46683" y="32736"/>
                  </a:lnTo>
                  <a:lnTo>
                    <a:pt x="47618" y="32087"/>
                  </a:lnTo>
                  <a:lnTo>
                    <a:pt x="49550" y="31046"/>
                  </a:lnTo>
                  <a:lnTo>
                    <a:pt x="51874" y="30019"/>
                  </a:lnTo>
                  <a:lnTo>
                    <a:pt x="52267" y="29883"/>
                  </a:lnTo>
                  <a:close/>
                  <a:moveTo>
                    <a:pt x="22821" y="33309"/>
                  </a:moveTo>
                  <a:lnTo>
                    <a:pt x="23168" y="33370"/>
                  </a:lnTo>
                  <a:lnTo>
                    <a:pt x="23244" y="33460"/>
                  </a:lnTo>
                  <a:lnTo>
                    <a:pt x="23274" y="33566"/>
                  </a:lnTo>
                  <a:lnTo>
                    <a:pt x="23153" y="33898"/>
                  </a:lnTo>
                  <a:lnTo>
                    <a:pt x="22640" y="34532"/>
                  </a:lnTo>
                  <a:lnTo>
                    <a:pt x="21629" y="35483"/>
                  </a:lnTo>
                  <a:lnTo>
                    <a:pt x="20693" y="36222"/>
                  </a:lnTo>
                  <a:lnTo>
                    <a:pt x="20436" y="36403"/>
                  </a:lnTo>
                  <a:lnTo>
                    <a:pt x="20240" y="36494"/>
                  </a:lnTo>
                  <a:lnTo>
                    <a:pt x="19818" y="36539"/>
                  </a:lnTo>
                  <a:lnTo>
                    <a:pt x="19410" y="36403"/>
                  </a:lnTo>
                  <a:lnTo>
                    <a:pt x="19063" y="36132"/>
                  </a:lnTo>
                  <a:lnTo>
                    <a:pt x="18927" y="35920"/>
                  </a:lnTo>
                  <a:lnTo>
                    <a:pt x="18821" y="35709"/>
                  </a:lnTo>
                  <a:lnTo>
                    <a:pt x="18746" y="35256"/>
                  </a:lnTo>
                  <a:lnTo>
                    <a:pt x="18852" y="34834"/>
                  </a:lnTo>
                  <a:lnTo>
                    <a:pt x="19093" y="34502"/>
                  </a:lnTo>
                  <a:lnTo>
                    <a:pt x="19289" y="34381"/>
                  </a:lnTo>
                  <a:lnTo>
                    <a:pt x="19561" y="34245"/>
                  </a:lnTo>
                  <a:lnTo>
                    <a:pt x="20678" y="33807"/>
                  </a:lnTo>
                  <a:lnTo>
                    <a:pt x="22006" y="33415"/>
                  </a:lnTo>
                  <a:lnTo>
                    <a:pt x="22821" y="33309"/>
                  </a:lnTo>
                  <a:close/>
                  <a:moveTo>
                    <a:pt x="35650" y="35815"/>
                  </a:moveTo>
                  <a:lnTo>
                    <a:pt x="36510" y="38562"/>
                  </a:lnTo>
                  <a:lnTo>
                    <a:pt x="37385" y="41278"/>
                  </a:lnTo>
                  <a:lnTo>
                    <a:pt x="38080" y="41127"/>
                  </a:lnTo>
                  <a:lnTo>
                    <a:pt x="38759" y="40961"/>
                  </a:lnTo>
                  <a:lnTo>
                    <a:pt x="38457" y="40267"/>
                  </a:lnTo>
                  <a:lnTo>
                    <a:pt x="37778" y="38924"/>
                  </a:lnTo>
                  <a:lnTo>
                    <a:pt x="36993" y="37626"/>
                  </a:lnTo>
                  <a:lnTo>
                    <a:pt x="36118" y="36403"/>
                  </a:lnTo>
                  <a:lnTo>
                    <a:pt x="35650" y="35815"/>
                  </a:lnTo>
                  <a:close/>
                  <a:moveTo>
                    <a:pt x="51693" y="0"/>
                  </a:moveTo>
                  <a:lnTo>
                    <a:pt x="51059" y="241"/>
                  </a:lnTo>
                  <a:lnTo>
                    <a:pt x="49731" y="619"/>
                  </a:lnTo>
                  <a:lnTo>
                    <a:pt x="47679" y="981"/>
                  </a:lnTo>
                  <a:lnTo>
                    <a:pt x="46320" y="1117"/>
                  </a:lnTo>
                  <a:lnTo>
                    <a:pt x="46109" y="4799"/>
                  </a:lnTo>
                  <a:lnTo>
                    <a:pt x="45883" y="8482"/>
                  </a:lnTo>
                  <a:lnTo>
                    <a:pt x="45852" y="9040"/>
                  </a:lnTo>
                  <a:lnTo>
                    <a:pt x="45686" y="10172"/>
                  </a:lnTo>
                  <a:lnTo>
                    <a:pt x="45505" y="10716"/>
                  </a:lnTo>
                  <a:lnTo>
                    <a:pt x="45294" y="11184"/>
                  </a:lnTo>
                  <a:lnTo>
                    <a:pt x="44660" y="11984"/>
                  </a:lnTo>
                  <a:lnTo>
                    <a:pt x="43890" y="12678"/>
                  </a:lnTo>
                  <a:lnTo>
                    <a:pt x="43045" y="13282"/>
                  </a:lnTo>
                  <a:lnTo>
                    <a:pt x="42608" y="13568"/>
                  </a:lnTo>
                  <a:lnTo>
                    <a:pt x="33884" y="19168"/>
                  </a:lnTo>
                  <a:lnTo>
                    <a:pt x="33839" y="19439"/>
                  </a:lnTo>
                  <a:lnTo>
                    <a:pt x="33612" y="19968"/>
                  </a:lnTo>
                  <a:lnTo>
                    <a:pt x="33250" y="20435"/>
                  </a:lnTo>
                  <a:lnTo>
                    <a:pt x="32812" y="20813"/>
                  </a:lnTo>
                  <a:lnTo>
                    <a:pt x="32586" y="20949"/>
                  </a:lnTo>
                  <a:lnTo>
                    <a:pt x="32360" y="21054"/>
                  </a:lnTo>
                  <a:lnTo>
                    <a:pt x="31862" y="21220"/>
                  </a:lnTo>
                  <a:lnTo>
                    <a:pt x="31107" y="21371"/>
                  </a:lnTo>
                  <a:lnTo>
                    <a:pt x="30594" y="21432"/>
                  </a:lnTo>
                  <a:lnTo>
                    <a:pt x="29432" y="21552"/>
                  </a:lnTo>
                  <a:lnTo>
                    <a:pt x="27107" y="21688"/>
                  </a:lnTo>
                  <a:lnTo>
                    <a:pt x="25945" y="21688"/>
                  </a:lnTo>
                  <a:lnTo>
                    <a:pt x="25130" y="21673"/>
                  </a:lnTo>
                  <a:lnTo>
                    <a:pt x="23938" y="21522"/>
                  </a:lnTo>
                  <a:lnTo>
                    <a:pt x="23168" y="21281"/>
                  </a:lnTo>
                  <a:lnTo>
                    <a:pt x="22821" y="21100"/>
                  </a:lnTo>
                  <a:lnTo>
                    <a:pt x="22489" y="20903"/>
                  </a:lnTo>
                  <a:lnTo>
                    <a:pt x="21915" y="20405"/>
                  </a:lnTo>
                  <a:lnTo>
                    <a:pt x="21432" y="19832"/>
                  </a:lnTo>
                  <a:lnTo>
                    <a:pt x="21040" y="19183"/>
                  </a:lnTo>
                  <a:lnTo>
                    <a:pt x="20874" y="18836"/>
                  </a:lnTo>
                  <a:lnTo>
                    <a:pt x="20587" y="18126"/>
                  </a:lnTo>
                  <a:lnTo>
                    <a:pt x="20210" y="16647"/>
                  </a:lnTo>
                  <a:lnTo>
                    <a:pt x="20059" y="15893"/>
                  </a:lnTo>
                  <a:lnTo>
                    <a:pt x="19968" y="15410"/>
                  </a:lnTo>
                  <a:lnTo>
                    <a:pt x="19878" y="14413"/>
                  </a:lnTo>
                  <a:lnTo>
                    <a:pt x="19908" y="13931"/>
                  </a:lnTo>
                  <a:lnTo>
                    <a:pt x="19953" y="13674"/>
                  </a:lnTo>
                  <a:lnTo>
                    <a:pt x="20104" y="13206"/>
                  </a:lnTo>
                  <a:lnTo>
                    <a:pt x="20331" y="12768"/>
                  </a:lnTo>
                  <a:lnTo>
                    <a:pt x="20663" y="12421"/>
                  </a:lnTo>
                  <a:lnTo>
                    <a:pt x="20874" y="12285"/>
                  </a:lnTo>
                  <a:lnTo>
                    <a:pt x="21116" y="11727"/>
                  </a:lnTo>
                  <a:lnTo>
                    <a:pt x="21644" y="10278"/>
                  </a:lnTo>
                  <a:lnTo>
                    <a:pt x="22308" y="8195"/>
                  </a:lnTo>
                  <a:lnTo>
                    <a:pt x="22413" y="7803"/>
                  </a:lnTo>
                  <a:lnTo>
                    <a:pt x="22413" y="7803"/>
                  </a:lnTo>
                  <a:lnTo>
                    <a:pt x="21870" y="8241"/>
                  </a:lnTo>
                  <a:lnTo>
                    <a:pt x="20270" y="9433"/>
                  </a:lnTo>
                  <a:lnTo>
                    <a:pt x="18142" y="10837"/>
                  </a:lnTo>
                  <a:lnTo>
                    <a:pt x="15561" y="12346"/>
                  </a:lnTo>
                  <a:lnTo>
                    <a:pt x="12573" y="13825"/>
                  </a:lnTo>
                  <a:lnTo>
                    <a:pt x="10113" y="14836"/>
                  </a:lnTo>
                  <a:lnTo>
                    <a:pt x="8392" y="15440"/>
                  </a:lnTo>
                  <a:lnTo>
                    <a:pt x="6611" y="15968"/>
                  </a:lnTo>
                  <a:lnTo>
                    <a:pt x="4770" y="16391"/>
                  </a:lnTo>
                  <a:lnTo>
                    <a:pt x="2899" y="16723"/>
                  </a:lnTo>
                  <a:lnTo>
                    <a:pt x="982" y="16919"/>
                  </a:lnTo>
                  <a:lnTo>
                    <a:pt x="1" y="16964"/>
                  </a:lnTo>
                  <a:lnTo>
                    <a:pt x="197" y="17809"/>
                  </a:lnTo>
                  <a:lnTo>
                    <a:pt x="650" y="19469"/>
                  </a:lnTo>
                  <a:lnTo>
                    <a:pt x="906" y="20284"/>
                  </a:lnTo>
                  <a:lnTo>
                    <a:pt x="1042" y="20224"/>
                  </a:lnTo>
                  <a:lnTo>
                    <a:pt x="1314" y="20134"/>
                  </a:lnTo>
                  <a:lnTo>
                    <a:pt x="1465" y="20134"/>
                  </a:lnTo>
                  <a:lnTo>
                    <a:pt x="1691" y="20149"/>
                  </a:lnTo>
                  <a:lnTo>
                    <a:pt x="2114" y="20330"/>
                  </a:lnTo>
                  <a:lnTo>
                    <a:pt x="2416" y="20647"/>
                  </a:lnTo>
                  <a:lnTo>
                    <a:pt x="2597" y="21054"/>
                  </a:lnTo>
                  <a:lnTo>
                    <a:pt x="2612" y="21281"/>
                  </a:lnTo>
                  <a:lnTo>
                    <a:pt x="2597" y="21492"/>
                  </a:lnTo>
                  <a:lnTo>
                    <a:pt x="2461" y="21854"/>
                  </a:lnTo>
                  <a:lnTo>
                    <a:pt x="2235" y="22156"/>
                  </a:lnTo>
                  <a:lnTo>
                    <a:pt x="1903" y="22367"/>
                  </a:lnTo>
                  <a:lnTo>
                    <a:pt x="1721" y="22413"/>
                  </a:lnTo>
                  <a:lnTo>
                    <a:pt x="2219" y="23575"/>
                  </a:lnTo>
                  <a:lnTo>
                    <a:pt x="2778" y="24676"/>
                  </a:lnTo>
                  <a:lnTo>
                    <a:pt x="2823" y="24435"/>
                  </a:lnTo>
                  <a:lnTo>
                    <a:pt x="3004" y="23967"/>
                  </a:lnTo>
                  <a:lnTo>
                    <a:pt x="3155" y="23756"/>
                  </a:lnTo>
                  <a:lnTo>
                    <a:pt x="3382" y="23529"/>
                  </a:lnTo>
                  <a:lnTo>
                    <a:pt x="3925" y="23243"/>
                  </a:lnTo>
                  <a:lnTo>
                    <a:pt x="4529" y="23152"/>
                  </a:lnTo>
                  <a:lnTo>
                    <a:pt x="5147" y="23273"/>
                  </a:lnTo>
                  <a:lnTo>
                    <a:pt x="5419" y="23424"/>
                  </a:lnTo>
                  <a:lnTo>
                    <a:pt x="5676" y="23590"/>
                  </a:lnTo>
                  <a:lnTo>
                    <a:pt x="6068" y="24073"/>
                  </a:lnTo>
                  <a:lnTo>
                    <a:pt x="6310" y="24661"/>
                  </a:lnTo>
                  <a:lnTo>
                    <a:pt x="6370" y="25280"/>
                  </a:lnTo>
                  <a:lnTo>
                    <a:pt x="6325" y="25582"/>
                  </a:lnTo>
                  <a:lnTo>
                    <a:pt x="6234" y="25929"/>
                  </a:lnTo>
                  <a:lnTo>
                    <a:pt x="5872" y="26518"/>
                  </a:lnTo>
                  <a:lnTo>
                    <a:pt x="5359" y="27001"/>
                  </a:lnTo>
                  <a:lnTo>
                    <a:pt x="4740" y="27348"/>
                  </a:lnTo>
                  <a:lnTo>
                    <a:pt x="4408" y="27469"/>
                  </a:lnTo>
                  <a:lnTo>
                    <a:pt x="5012" y="28404"/>
                  </a:lnTo>
                  <a:lnTo>
                    <a:pt x="5661" y="29310"/>
                  </a:lnTo>
                  <a:lnTo>
                    <a:pt x="5857" y="29340"/>
                  </a:lnTo>
                  <a:lnTo>
                    <a:pt x="6234" y="29491"/>
                  </a:lnTo>
                  <a:lnTo>
                    <a:pt x="6823" y="29883"/>
                  </a:lnTo>
                  <a:lnTo>
                    <a:pt x="7245" y="30291"/>
                  </a:lnTo>
                  <a:lnTo>
                    <a:pt x="7487" y="30547"/>
                  </a:lnTo>
                  <a:lnTo>
                    <a:pt x="7864" y="31076"/>
                  </a:lnTo>
                  <a:lnTo>
                    <a:pt x="8106" y="31604"/>
                  </a:lnTo>
                  <a:lnTo>
                    <a:pt x="8241" y="32102"/>
                  </a:lnTo>
                  <a:lnTo>
                    <a:pt x="8272" y="32344"/>
                  </a:lnTo>
                  <a:lnTo>
                    <a:pt x="8634" y="32706"/>
                  </a:lnTo>
                  <a:lnTo>
                    <a:pt x="8785" y="32660"/>
                  </a:lnTo>
                  <a:lnTo>
                    <a:pt x="9102" y="32645"/>
                  </a:lnTo>
                  <a:lnTo>
                    <a:pt x="9434" y="32706"/>
                  </a:lnTo>
                  <a:lnTo>
                    <a:pt x="9736" y="32857"/>
                  </a:lnTo>
                  <a:lnTo>
                    <a:pt x="9871" y="32962"/>
                  </a:lnTo>
                  <a:lnTo>
                    <a:pt x="10022" y="33098"/>
                  </a:lnTo>
                  <a:lnTo>
                    <a:pt x="10234" y="33415"/>
                  </a:lnTo>
                  <a:lnTo>
                    <a:pt x="10354" y="33762"/>
                  </a:lnTo>
                  <a:lnTo>
                    <a:pt x="10385" y="34140"/>
                  </a:lnTo>
                  <a:lnTo>
                    <a:pt x="10370" y="34321"/>
                  </a:lnTo>
                  <a:lnTo>
                    <a:pt x="10807" y="34683"/>
                  </a:lnTo>
                  <a:lnTo>
                    <a:pt x="11245" y="35060"/>
                  </a:lnTo>
                  <a:lnTo>
                    <a:pt x="11547" y="35045"/>
                  </a:lnTo>
                  <a:lnTo>
                    <a:pt x="12105" y="34955"/>
                  </a:lnTo>
                  <a:lnTo>
                    <a:pt x="12573" y="34758"/>
                  </a:lnTo>
                  <a:lnTo>
                    <a:pt x="12845" y="34456"/>
                  </a:lnTo>
                  <a:lnTo>
                    <a:pt x="12875" y="34260"/>
                  </a:lnTo>
                  <a:lnTo>
                    <a:pt x="12875" y="34140"/>
                  </a:lnTo>
                  <a:lnTo>
                    <a:pt x="12784" y="33928"/>
                  </a:lnTo>
                  <a:lnTo>
                    <a:pt x="12513" y="33657"/>
                  </a:lnTo>
                  <a:lnTo>
                    <a:pt x="11924" y="33415"/>
                  </a:lnTo>
                  <a:lnTo>
                    <a:pt x="11230" y="33294"/>
                  </a:lnTo>
                  <a:lnTo>
                    <a:pt x="10868" y="33279"/>
                  </a:lnTo>
                  <a:lnTo>
                    <a:pt x="10762" y="33279"/>
                  </a:lnTo>
                  <a:lnTo>
                    <a:pt x="10641" y="33309"/>
                  </a:lnTo>
                  <a:lnTo>
                    <a:pt x="10807" y="33143"/>
                  </a:lnTo>
                  <a:lnTo>
                    <a:pt x="11245" y="32857"/>
                  </a:lnTo>
                  <a:lnTo>
                    <a:pt x="11788" y="32630"/>
                  </a:lnTo>
                  <a:lnTo>
                    <a:pt x="12422" y="32494"/>
                  </a:lnTo>
                  <a:lnTo>
                    <a:pt x="12784" y="32449"/>
                  </a:lnTo>
                  <a:lnTo>
                    <a:pt x="13116" y="32434"/>
                  </a:lnTo>
                  <a:lnTo>
                    <a:pt x="13720" y="32464"/>
                  </a:lnTo>
                  <a:lnTo>
                    <a:pt x="14218" y="32600"/>
                  </a:lnTo>
                  <a:lnTo>
                    <a:pt x="14641" y="32796"/>
                  </a:lnTo>
                  <a:lnTo>
                    <a:pt x="14958" y="33068"/>
                  </a:lnTo>
                  <a:lnTo>
                    <a:pt x="15184" y="33385"/>
                  </a:lnTo>
                  <a:lnTo>
                    <a:pt x="15320" y="33777"/>
                  </a:lnTo>
                  <a:lnTo>
                    <a:pt x="15380" y="34185"/>
                  </a:lnTo>
                  <a:lnTo>
                    <a:pt x="15380" y="34411"/>
                  </a:lnTo>
                  <a:lnTo>
                    <a:pt x="15365" y="34638"/>
                  </a:lnTo>
                  <a:lnTo>
                    <a:pt x="15260" y="35045"/>
                  </a:lnTo>
                  <a:lnTo>
                    <a:pt x="15078" y="35407"/>
                  </a:lnTo>
                  <a:lnTo>
                    <a:pt x="14822" y="35709"/>
                  </a:lnTo>
                  <a:lnTo>
                    <a:pt x="14475" y="35936"/>
                  </a:lnTo>
                  <a:lnTo>
                    <a:pt x="14052" y="36086"/>
                  </a:lnTo>
                  <a:lnTo>
                    <a:pt x="13524" y="36162"/>
                  </a:lnTo>
                  <a:lnTo>
                    <a:pt x="12920" y="36132"/>
                  </a:lnTo>
                  <a:lnTo>
                    <a:pt x="12588" y="36071"/>
                  </a:lnTo>
                  <a:lnTo>
                    <a:pt x="12573" y="36071"/>
                  </a:lnTo>
                  <a:lnTo>
                    <a:pt x="13297" y="36585"/>
                  </a:lnTo>
                  <a:lnTo>
                    <a:pt x="14807" y="37550"/>
                  </a:lnTo>
                  <a:lnTo>
                    <a:pt x="16376" y="38441"/>
                  </a:lnTo>
                  <a:lnTo>
                    <a:pt x="17991" y="39226"/>
                  </a:lnTo>
                  <a:lnTo>
                    <a:pt x="19652" y="39920"/>
                  </a:lnTo>
                  <a:lnTo>
                    <a:pt x="21372" y="40509"/>
                  </a:lnTo>
                  <a:lnTo>
                    <a:pt x="23123" y="41022"/>
                  </a:lnTo>
                  <a:lnTo>
                    <a:pt x="24919" y="41414"/>
                  </a:lnTo>
                  <a:lnTo>
                    <a:pt x="25840" y="41565"/>
                  </a:lnTo>
                  <a:lnTo>
                    <a:pt x="25040" y="40780"/>
                  </a:lnTo>
                  <a:lnTo>
                    <a:pt x="24330" y="39980"/>
                  </a:lnTo>
                  <a:lnTo>
                    <a:pt x="24451" y="39513"/>
                  </a:lnTo>
                  <a:lnTo>
                    <a:pt x="24798" y="38622"/>
                  </a:lnTo>
                  <a:lnTo>
                    <a:pt x="25251" y="37762"/>
                  </a:lnTo>
                  <a:lnTo>
                    <a:pt x="25794" y="36977"/>
                  </a:lnTo>
                  <a:lnTo>
                    <a:pt x="26413" y="36237"/>
                  </a:lnTo>
                  <a:lnTo>
                    <a:pt x="27107" y="35588"/>
                  </a:lnTo>
                  <a:lnTo>
                    <a:pt x="27877" y="35030"/>
                  </a:lnTo>
                  <a:lnTo>
                    <a:pt x="28692" y="34547"/>
                  </a:lnTo>
                  <a:lnTo>
                    <a:pt x="29130" y="34366"/>
                  </a:lnTo>
                  <a:lnTo>
                    <a:pt x="29583" y="34185"/>
                  </a:lnTo>
                  <a:lnTo>
                    <a:pt x="30488" y="33928"/>
                  </a:lnTo>
                  <a:lnTo>
                    <a:pt x="31424" y="33777"/>
                  </a:lnTo>
                  <a:lnTo>
                    <a:pt x="32390" y="33732"/>
                  </a:lnTo>
                  <a:lnTo>
                    <a:pt x="33341" y="33792"/>
                  </a:lnTo>
                  <a:lnTo>
                    <a:pt x="34276" y="33958"/>
                  </a:lnTo>
                  <a:lnTo>
                    <a:pt x="35182" y="34230"/>
                  </a:lnTo>
                  <a:lnTo>
                    <a:pt x="36057" y="34607"/>
                  </a:lnTo>
                  <a:lnTo>
                    <a:pt x="36480" y="34849"/>
                  </a:lnTo>
                  <a:lnTo>
                    <a:pt x="36812" y="35075"/>
                  </a:lnTo>
                  <a:lnTo>
                    <a:pt x="37401" y="35619"/>
                  </a:lnTo>
                  <a:lnTo>
                    <a:pt x="37853" y="36298"/>
                  </a:lnTo>
                  <a:lnTo>
                    <a:pt x="38216" y="37052"/>
                  </a:lnTo>
                  <a:lnTo>
                    <a:pt x="38487" y="37867"/>
                  </a:lnTo>
                  <a:lnTo>
                    <a:pt x="38668" y="38728"/>
                  </a:lnTo>
                  <a:lnTo>
                    <a:pt x="38834" y="40056"/>
                  </a:lnTo>
                  <a:lnTo>
                    <a:pt x="38865" y="40931"/>
                  </a:lnTo>
                  <a:lnTo>
                    <a:pt x="40042" y="40599"/>
                  </a:lnTo>
                  <a:lnTo>
                    <a:pt x="41204" y="40207"/>
                  </a:lnTo>
                  <a:lnTo>
                    <a:pt x="40570" y="38969"/>
                  </a:lnTo>
                  <a:lnTo>
                    <a:pt x="39076" y="36539"/>
                  </a:lnTo>
                  <a:lnTo>
                    <a:pt x="37370" y="34185"/>
                  </a:lnTo>
                  <a:lnTo>
                    <a:pt x="35469" y="31891"/>
                  </a:lnTo>
                  <a:lnTo>
                    <a:pt x="34442" y="30774"/>
                  </a:lnTo>
                  <a:lnTo>
                    <a:pt x="34880" y="31015"/>
                  </a:lnTo>
                  <a:lnTo>
                    <a:pt x="36072" y="31921"/>
                  </a:lnTo>
                  <a:lnTo>
                    <a:pt x="37084" y="32811"/>
                  </a:lnTo>
                  <a:lnTo>
                    <a:pt x="38200" y="33943"/>
                  </a:lnTo>
                  <a:lnTo>
                    <a:pt x="39408" y="35317"/>
                  </a:lnTo>
                  <a:lnTo>
                    <a:pt x="40615" y="36932"/>
                  </a:lnTo>
                  <a:lnTo>
                    <a:pt x="41793" y="38773"/>
                  </a:lnTo>
                  <a:lnTo>
                    <a:pt x="42336" y="39799"/>
                  </a:lnTo>
                  <a:lnTo>
                    <a:pt x="43151" y="39452"/>
                  </a:lnTo>
                  <a:lnTo>
                    <a:pt x="44736" y="38728"/>
                  </a:lnTo>
                  <a:lnTo>
                    <a:pt x="45505" y="38320"/>
                  </a:lnTo>
                  <a:lnTo>
                    <a:pt x="44932" y="37460"/>
                  </a:lnTo>
                  <a:lnTo>
                    <a:pt x="44434" y="36630"/>
                  </a:lnTo>
                  <a:lnTo>
                    <a:pt x="44796" y="37007"/>
                  </a:lnTo>
                  <a:lnTo>
                    <a:pt x="45581" y="37732"/>
                  </a:lnTo>
                  <a:lnTo>
                    <a:pt x="46003" y="38064"/>
                  </a:lnTo>
                  <a:lnTo>
                    <a:pt x="46909" y="37535"/>
                  </a:lnTo>
                  <a:lnTo>
                    <a:pt x="48690" y="36403"/>
                  </a:lnTo>
                  <a:lnTo>
                    <a:pt x="49535" y="35770"/>
                  </a:lnTo>
                  <a:lnTo>
                    <a:pt x="50048" y="34773"/>
                  </a:lnTo>
                  <a:lnTo>
                    <a:pt x="51150" y="32917"/>
                  </a:lnTo>
                  <a:lnTo>
                    <a:pt x="52569" y="30880"/>
                  </a:lnTo>
                  <a:lnTo>
                    <a:pt x="52810" y="30563"/>
                  </a:lnTo>
                  <a:lnTo>
                    <a:pt x="52659" y="31287"/>
                  </a:lnTo>
                  <a:lnTo>
                    <a:pt x="51995" y="33762"/>
                  </a:lnTo>
                  <a:lnTo>
                    <a:pt x="51995" y="33762"/>
                  </a:lnTo>
                  <a:lnTo>
                    <a:pt x="52040" y="33732"/>
                  </a:lnTo>
                  <a:lnTo>
                    <a:pt x="52071" y="33687"/>
                  </a:lnTo>
                  <a:lnTo>
                    <a:pt x="52659" y="33143"/>
                  </a:lnTo>
                  <a:lnTo>
                    <a:pt x="53233" y="32585"/>
                  </a:lnTo>
                  <a:lnTo>
                    <a:pt x="53474" y="31166"/>
                  </a:lnTo>
                  <a:lnTo>
                    <a:pt x="53550" y="30789"/>
                  </a:lnTo>
                  <a:lnTo>
                    <a:pt x="53595" y="31030"/>
                  </a:lnTo>
                  <a:lnTo>
                    <a:pt x="53776" y="31996"/>
                  </a:lnTo>
                  <a:lnTo>
                    <a:pt x="54108" y="31649"/>
                  </a:lnTo>
                  <a:lnTo>
                    <a:pt x="54410" y="31302"/>
                  </a:lnTo>
                  <a:lnTo>
                    <a:pt x="54274" y="30683"/>
                  </a:lnTo>
                  <a:lnTo>
                    <a:pt x="54244" y="30532"/>
                  </a:lnTo>
                  <a:lnTo>
                    <a:pt x="54244" y="30532"/>
                  </a:lnTo>
                  <a:lnTo>
                    <a:pt x="54319" y="30623"/>
                  </a:lnTo>
                  <a:lnTo>
                    <a:pt x="54636" y="31061"/>
                  </a:lnTo>
                  <a:lnTo>
                    <a:pt x="54667" y="31030"/>
                  </a:lnTo>
                  <a:lnTo>
                    <a:pt x="54697" y="30985"/>
                  </a:lnTo>
                  <a:lnTo>
                    <a:pt x="54938" y="30698"/>
                  </a:lnTo>
                  <a:lnTo>
                    <a:pt x="55165" y="30412"/>
                  </a:lnTo>
                  <a:lnTo>
                    <a:pt x="54818" y="29974"/>
                  </a:lnTo>
                  <a:lnTo>
                    <a:pt x="54742" y="29868"/>
                  </a:lnTo>
                  <a:lnTo>
                    <a:pt x="54863" y="29914"/>
                  </a:lnTo>
                  <a:lnTo>
                    <a:pt x="55421" y="30110"/>
                  </a:lnTo>
                  <a:lnTo>
                    <a:pt x="56040" y="29325"/>
                  </a:lnTo>
                  <a:lnTo>
                    <a:pt x="55150" y="29053"/>
                  </a:lnTo>
                  <a:lnTo>
                    <a:pt x="54923" y="28978"/>
                  </a:lnTo>
                  <a:lnTo>
                    <a:pt x="55300" y="28857"/>
                  </a:lnTo>
                  <a:lnTo>
                    <a:pt x="56659" y="28480"/>
                  </a:lnTo>
                  <a:lnTo>
                    <a:pt x="57247" y="27620"/>
                  </a:lnTo>
                  <a:lnTo>
                    <a:pt x="57791" y="26744"/>
                  </a:lnTo>
                  <a:lnTo>
                    <a:pt x="57263" y="27031"/>
                  </a:lnTo>
                  <a:lnTo>
                    <a:pt x="56236" y="27514"/>
                  </a:lnTo>
                  <a:lnTo>
                    <a:pt x="55014" y="28012"/>
                  </a:lnTo>
                  <a:lnTo>
                    <a:pt x="54757" y="28102"/>
                  </a:lnTo>
                  <a:lnTo>
                    <a:pt x="54757" y="28102"/>
                  </a:lnTo>
                  <a:lnTo>
                    <a:pt x="55044" y="27725"/>
                  </a:lnTo>
                  <a:lnTo>
                    <a:pt x="56432" y="26125"/>
                  </a:lnTo>
                  <a:lnTo>
                    <a:pt x="57610" y="24993"/>
                  </a:lnTo>
                  <a:lnTo>
                    <a:pt x="58213" y="24526"/>
                  </a:lnTo>
                  <a:lnTo>
                    <a:pt x="58304" y="24480"/>
                  </a:lnTo>
                  <a:lnTo>
                    <a:pt x="58485" y="24435"/>
                  </a:lnTo>
                  <a:lnTo>
                    <a:pt x="58681" y="24495"/>
                  </a:lnTo>
                  <a:lnTo>
                    <a:pt x="58847" y="24631"/>
                  </a:lnTo>
                  <a:lnTo>
                    <a:pt x="58923" y="24737"/>
                  </a:lnTo>
                  <a:lnTo>
                    <a:pt x="59300" y="23982"/>
                  </a:lnTo>
                  <a:lnTo>
                    <a:pt x="59979" y="22443"/>
                  </a:lnTo>
                  <a:lnTo>
                    <a:pt x="60296" y="21658"/>
                  </a:lnTo>
                  <a:lnTo>
                    <a:pt x="60145" y="20179"/>
                  </a:lnTo>
                  <a:lnTo>
                    <a:pt x="59647" y="17251"/>
                  </a:lnTo>
                  <a:lnTo>
                    <a:pt x="58968" y="14368"/>
                  </a:lnTo>
                  <a:lnTo>
                    <a:pt x="58078" y="11546"/>
                  </a:lnTo>
                  <a:lnTo>
                    <a:pt x="57006" y="8799"/>
                  </a:lnTo>
                  <a:lnTo>
                    <a:pt x="55723" y="6143"/>
                  </a:lnTo>
                  <a:lnTo>
                    <a:pt x="54259" y="3592"/>
                  </a:lnTo>
                  <a:lnTo>
                    <a:pt x="52599" y="1162"/>
                  </a:lnTo>
                  <a:lnTo>
                    <a:pt x="51693" y="0"/>
                  </a:lnTo>
                  <a:close/>
                  <a:moveTo>
                    <a:pt x="33824" y="36268"/>
                  </a:moveTo>
                  <a:lnTo>
                    <a:pt x="35695" y="41580"/>
                  </a:lnTo>
                  <a:lnTo>
                    <a:pt x="36374" y="41475"/>
                  </a:lnTo>
                  <a:lnTo>
                    <a:pt x="37023" y="41354"/>
                  </a:lnTo>
                  <a:lnTo>
                    <a:pt x="35423" y="38818"/>
                  </a:lnTo>
                  <a:lnTo>
                    <a:pt x="33824" y="36268"/>
                  </a:lnTo>
                  <a:close/>
                  <a:moveTo>
                    <a:pt x="26217" y="39814"/>
                  </a:moveTo>
                  <a:lnTo>
                    <a:pt x="26338" y="40297"/>
                  </a:lnTo>
                  <a:lnTo>
                    <a:pt x="26655" y="41263"/>
                  </a:lnTo>
                  <a:lnTo>
                    <a:pt x="26851" y="41716"/>
                  </a:lnTo>
                  <a:lnTo>
                    <a:pt x="27168" y="41761"/>
                  </a:lnTo>
                  <a:lnTo>
                    <a:pt x="27470" y="41791"/>
                  </a:lnTo>
                  <a:lnTo>
                    <a:pt x="26805" y="40826"/>
                  </a:lnTo>
                  <a:lnTo>
                    <a:pt x="26217" y="39814"/>
                  </a:lnTo>
                  <a:close/>
                  <a:moveTo>
                    <a:pt x="32058" y="36494"/>
                  </a:moveTo>
                  <a:lnTo>
                    <a:pt x="32178" y="37188"/>
                  </a:lnTo>
                  <a:lnTo>
                    <a:pt x="32465" y="38547"/>
                  </a:lnTo>
                  <a:lnTo>
                    <a:pt x="32843" y="39890"/>
                  </a:lnTo>
                  <a:lnTo>
                    <a:pt x="33310" y="41203"/>
                  </a:lnTo>
                  <a:lnTo>
                    <a:pt x="33567" y="41852"/>
                  </a:lnTo>
                  <a:lnTo>
                    <a:pt x="34473" y="41761"/>
                  </a:lnTo>
                  <a:lnTo>
                    <a:pt x="35378" y="41641"/>
                  </a:lnTo>
                  <a:lnTo>
                    <a:pt x="34442" y="40418"/>
                  </a:lnTo>
                  <a:lnTo>
                    <a:pt x="33190" y="38486"/>
                  </a:lnTo>
                  <a:lnTo>
                    <a:pt x="32420" y="37173"/>
                  </a:lnTo>
                  <a:lnTo>
                    <a:pt x="32058" y="36494"/>
                  </a:lnTo>
                  <a:close/>
                  <a:moveTo>
                    <a:pt x="28435" y="39437"/>
                  </a:moveTo>
                  <a:lnTo>
                    <a:pt x="28768" y="40675"/>
                  </a:lnTo>
                  <a:lnTo>
                    <a:pt x="29175" y="41927"/>
                  </a:lnTo>
                  <a:lnTo>
                    <a:pt x="29733" y="41958"/>
                  </a:lnTo>
                  <a:lnTo>
                    <a:pt x="30307" y="41958"/>
                  </a:lnTo>
                  <a:lnTo>
                    <a:pt x="29326" y="40720"/>
                  </a:lnTo>
                  <a:lnTo>
                    <a:pt x="28435" y="39437"/>
                  </a:lnTo>
                  <a:close/>
                  <a:moveTo>
                    <a:pt x="30458" y="38230"/>
                  </a:moveTo>
                  <a:lnTo>
                    <a:pt x="30775" y="39165"/>
                  </a:lnTo>
                  <a:lnTo>
                    <a:pt x="31484" y="41037"/>
                  </a:lnTo>
                  <a:lnTo>
                    <a:pt x="31877" y="41958"/>
                  </a:lnTo>
                  <a:lnTo>
                    <a:pt x="32360" y="41958"/>
                  </a:lnTo>
                  <a:lnTo>
                    <a:pt x="32858" y="41912"/>
                  </a:lnTo>
                  <a:lnTo>
                    <a:pt x="32178" y="41037"/>
                  </a:lnTo>
                  <a:lnTo>
                    <a:pt x="30971" y="39196"/>
                  </a:lnTo>
                  <a:lnTo>
                    <a:pt x="30458" y="38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4459350" y="806182"/>
              <a:ext cx="1006222" cy="516378"/>
            </a:xfrm>
            <a:custGeom>
              <a:avLst/>
              <a:gdLst/>
              <a:ahLst/>
              <a:cxnLst/>
              <a:rect l="l" t="t" r="r" b="b"/>
              <a:pathLst>
                <a:path w="27530" h="14128" extrusionOk="0">
                  <a:moveTo>
                    <a:pt x="20391" y="3140"/>
                  </a:moveTo>
                  <a:lnTo>
                    <a:pt x="20225" y="3426"/>
                  </a:lnTo>
                  <a:lnTo>
                    <a:pt x="19983" y="4045"/>
                  </a:lnTo>
                  <a:lnTo>
                    <a:pt x="19863" y="4694"/>
                  </a:lnTo>
                  <a:lnTo>
                    <a:pt x="19832" y="5373"/>
                  </a:lnTo>
                  <a:lnTo>
                    <a:pt x="19878" y="5705"/>
                  </a:lnTo>
                  <a:lnTo>
                    <a:pt x="19108" y="5856"/>
                  </a:lnTo>
                  <a:lnTo>
                    <a:pt x="18338" y="6022"/>
                  </a:lnTo>
                  <a:lnTo>
                    <a:pt x="18429" y="5600"/>
                  </a:lnTo>
                  <a:lnTo>
                    <a:pt x="18806" y="4770"/>
                  </a:lnTo>
                  <a:lnTo>
                    <a:pt x="19365" y="4000"/>
                  </a:lnTo>
                  <a:lnTo>
                    <a:pt x="20029" y="3366"/>
                  </a:lnTo>
                  <a:lnTo>
                    <a:pt x="20391" y="3140"/>
                  </a:lnTo>
                  <a:close/>
                  <a:moveTo>
                    <a:pt x="17402" y="3442"/>
                  </a:moveTo>
                  <a:lnTo>
                    <a:pt x="17206" y="3728"/>
                  </a:lnTo>
                  <a:lnTo>
                    <a:pt x="16889" y="4347"/>
                  </a:lnTo>
                  <a:lnTo>
                    <a:pt x="16663" y="5026"/>
                  </a:lnTo>
                  <a:lnTo>
                    <a:pt x="16542" y="5721"/>
                  </a:lnTo>
                  <a:lnTo>
                    <a:pt x="16542" y="6083"/>
                  </a:lnTo>
                  <a:lnTo>
                    <a:pt x="16195" y="6113"/>
                  </a:lnTo>
                  <a:lnTo>
                    <a:pt x="15516" y="6128"/>
                  </a:lnTo>
                  <a:lnTo>
                    <a:pt x="15184" y="6083"/>
                  </a:lnTo>
                  <a:lnTo>
                    <a:pt x="15274" y="5675"/>
                  </a:lnTo>
                  <a:lnTo>
                    <a:pt x="15697" y="4875"/>
                  </a:lnTo>
                  <a:lnTo>
                    <a:pt x="16316" y="4181"/>
                  </a:lnTo>
                  <a:lnTo>
                    <a:pt x="17040" y="3623"/>
                  </a:lnTo>
                  <a:lnTo>
                    <a:pt x="17402" y="3442"/>
                  </a:lnTo>
                  <a:close/>
                  <a:moveTo>
                    <a:pt x="7260" y="6717"/>
                  </a:moveTo>
                  <a:lnTo>
                    <a:pt x="7411" y="6807"/>
                  </a:lnTo>
                  <a:lnTo>
                    <a:pt x="7683" y="7079"/>
                  </a:lnTo>
                  <a:lnTo>
                    <a:pt x="7879" y="7426"/>
                  </a:lnTo>
                  <a:lnTo>
                    <a:pt x="8000" y="7803"/>
                  </a:lnTo>
                  <a:lnTo>
                    <a:pt x="8000" y="7969"/>
                  </a:lnTo>
                  <a:lnTo>
                    <a:pt x="7970" y="8120"/>
                  </a:lnTo>
                  <a:lnTo>
                    <a:pt x="7819" y="8407"/>
                  </a:lnTo>
                  <a:lnTo>
                    <a:pt x="7607" y="8649"/>
                  </a:lnTo>
                  <a:lnTo>
                    <a:pt x="7336" y="8830"/>
                  </a:lnTo>
                  <a:lnTo>
                    <a:pt x="7185" y="8875"/>
                  </a:lnTo>
                  <a:lnTo>
                    <a:pt x="6958" y="8905"/>
                  </a:lnTo>
                  <a:lnTo>
                    <a:pt x="6490" y="8875"/>
                  </a:lnTo>
                  <a:lnTo>
                    <a:pt x="6279" y="8830"/>
                  </a:lnTo>
                  <a:lnTo>
                    <a:pt x="6490" y="8633"/>
                  </a:lnTo>
                  <a:lnTo>
                    <a:pt x="6853" y="8150"/>
                  </a:lnTo>
                  <a:lnTo>
                    <a:pt x="7109" y="7607"/>
                  </a:lnTo>
                  <a:lnTo>
                    <a:pt x="7245" y="7019"/>
                  </a:lnTo>
                  <a:lnTo>
                    <a:pt x="7260" y="6717"/>
                  </a:lnTo>
                  <a:close/>
                  <a:moveTo>
                    <a:pt x="9675" y="7607"/>
                  </a:moveTo>
                  <a:lnTo>
                    <a:pt x="9841" y="7683"/>
                  </a:lnTo>
                  <a:lnTo>
                    <a:pt x="10173" y="7954"/>
                  </a:lnTo>
                  <a:lnTo>
                    <a:pt x="10460" y="8301"/>
                  </a:lnTo>
                  <a:lnTo>
                    <a:pt x="10656" y="8679"/>
                  </a:lnTo>
                  <a:lnTo>
                    <a:pt x="10686" y="8875"/>
                  </a:lnTo>
                  <a:lnTo>
                    <a:pt x="10716" y="9056"/>
                  </a:lnTo>
                  <a:lnTo>
                    <a:pt x="10686" y="9433"/>
                  </a:lnTo>
                  <a:lnTo>
                    <a:pt x="10565" y="9780"/>
                  </a:lnTo>
                  <a:lnTo>
                    <a:pt x="10369" y="10082"/>
                  </a:lnTo>
                  <a:lnTo>
                    <a:pt x="10233" y="10218"/>
                  </a:lnTo>
                  <a:lnTo>
                    <a:pt x="10082" y="10324"/>
                  </a:lnTo>
                  <a:lnTo>
                    <a:pt x="9750" y="10505"/>
                  </a:lnTo>
                  <a:lnTo>
                    <a:pt x="9373" y="10595"/>
                  </a:lnTo>
                  <a:lnTo>
                    <a:pt x="8996" y="10580"/>
                  </a:lnTo>
                  <a:lnTo>
                    <a:pt x="8830" y="10535"/>
                  </a:lnTo>
                  <a:lnTo>
                    <a:pt x="9071" y="10233"/>
                  </a:lnTo>
                  <a:lnTo>
                    <a:pt x="9464" y="9539"/>
                  </a:lnTo>
                  <a:lnTo>
                    <a:pt x="9675" y="8784"/>
                  </a:lnTo>
                  <a:lnTo>
                    <a:pt x="9720" y="8000"/>
                  </a:lnTo>
                  <a:lnTo>
                    <a:pt x="9675" y="7607"/>
                  </a:lnTo>
                  <a:close/>
                  <a:moveTo>
                    <a:pt x="12346" y="8301"/>
                  </a:moveTo>
                  <a:lnTo>
                    <a:pt x="12543" y="8392"/>
                  </a:lnTo>
                  <a:lnTo>
                    <a:pt x="12920" y="8679"/>
                  </a:lnTo>
                  <a:lnTo>
                    <a:pt x="13222" y="9086"/>
                  </a:lnTo>
                  <a:lnTo>
                    <a:pt x="13433" y="9524"/>
                  </a:lnTo>
                  <a:lnTo>
                    <a:pt x="13478" y="9735"/>
                  </a:lnTo>
                  <a:lnTo>
                    <a:pt x="13509" y="9962"/>
                  </a:lnTo>
                  <a:lnTo>
                    <a:pt x="13478" y="10384"/>
                  </a:lnTo>
                  <a:lnTo>
                    <a:pt x="13343" y="10792"/>
                  </a:lnTo>
                  <a:lnTo>
                    <a:pt x="13116" y="11154"/>
                  </a:lnTo>
                  <a:lnTo>
                    <a:pt x="12980" y="11305"/>
                  </a:lnTo>
                  <a:lnTo>
                    <a:pt x="12814" y="11456"/>
                  </a:lnTo>
                  <a:lnTo>
                    <a:pt x="12467" y="11682"/>
                  </a:lnTo>
                  <a:lnTo>
                    <a:pt x="11879" y="11909"/>
                  </a:lnTo>
                  <a:lnTo>
                    <a:pt x="11471" y="11969"/>
                  </a:lnTo>
                  <a:lnTo>
                    <a:pt x="11773" y="11592"/>
                  </a:lnTo>
                  <a:lnTo>
                    <a:pt x="12241" y="10716"/>
                  </a:lnTo>
                  <a:lnTo>
                    <a:pt x="12467" y="9765"/>
                  </a:lnTo>
                  <a:lnTo>
                    <a:pt x="12467" y="8784"/>
                  </a:lnTo>
                  <a:lnTo>
                    <a:pt x="12346" y="8301"/>
                  </a:lnTo>
                  <a:close/>
                  <a:moveTo>
                    <a:pt x="22534" y="7185"/>
                  </a:moveTo>
                  <a:lnTo>
                    <a:pt x="23213" y="7320"/>
                  </a:lnTo>
                  <a:lnTo>
                    <a:pt x="23832" y="7577"/>
                  </a:lnTo>
                  <a:lnTo>
                    <a:pt x="24089" y="7773"/>
                  </a:lnTo>
                  <a:lnTo>
                    <a:pt x="24315" y="7984"/>
                  </a:lnTo>
                  <a:lnTo>
                    <a:pt x="24677" y="8498"/>
                  </a:lnTo>
                  <a:lnTo>
                    <a:pt x="24934" y="9071"/>
                  </a:lnTo>
                  <a:lnTo>
                    <a:pt x="25054" y="9690"/>
                  </a:lnTo>
                  <a:lnTo>
                    <a:pt x="25070" y="10007"/>
                  </a:lnTo>
                  <a:lnTo>
                    <a:pt x="25039" y="10324"/>
                  </a:lnTo>
                  <a:lnTo>
                    <a:pt x="24873" y="10928"/>
                  </a:lnTo>
                  <a:lnTo>
                    <a:pt x="24556" y="11471"/>
                  </a:lnTo>
                  <a:lnTo>
                    <a:pt x="24149" y="11954"/>
                  </a:lnTo>
                  <a:lnTo>
                    <a:pt x="23922" y="12150"/>
                  </a:lnTo>
                  <a:lnTo>
                    <a:pt x="23922" y="12150"/>
                  </a:lnTo>
                  <a:lnTo>
                    <a:pt x="24043" y="11788"/>
                  </a:lnTo>
                  <a:lnTo>
                    <a:pt x="24179" y="11033"/>
                  </a:lnTo>
                  <a:lnTo>
                    <a:pt x="24164" y="10263"/>
                  </a:lnTo>
                  <a:lnTo>
                    <a:pt x="23983" y="9509"/>
                  </a:lnTo>
                  <a:lnTo>
                    <a:pt x="23817" y="9162"/>
                  </a:lnTo>
                  <a:lnTo>
                    <a:pt x="23636" y="8815"/>
                  </a:lnTo>
                  <a:lnTo>
                    <a:pt x="23168" y="8211"/>
                  </a:lnTo>
                  <a:lnTo>
                    <a:pt x="22579" y="7713"/>
                  </a:lnTo>
                  <a:lnTo>
                    <a:pt x="21900" y="7351"/>
                  </a:lnTo>
                  <a:lnTo>
                    <a:pt x="21538" y="7230"/>
                  </a:lnTo>
                  <a:lnTo>
                    <a:pt x="21855" y="7185"/>
                  </a:lnTo>
                  <a:close/>
                  <a:moveTo>
                    <a:pt x="15274" y="8664"/>
                  </a:moveTo>
                  <a:lnTo>
                    <a:pt x="15516" y="8739"/>
                  </a:lnTo>
                  <a:lnTo>
                    <a:pt x="15984" y="8996"/>
                  </a:lnTo>
                  <a:lnTo>
                    <a:pt x="16391" y="9343"/>
                  </a:lnTo>
                  <a:lnTo>
                    <a:pt x="16723" y="9765"/>
                  </a:lnTo>
                  <a:lnTo>
                    <a:pt x="16829" y="10007"/>
                  </a:lnTo>
                  <a:lnTo>
                    <a:pt x="16904" y="10233"/>
                  </a:lnTo>
                  <a:lnTo>
                    <a:pt x="16980" y="10716"/>
                  </a:lnTo>
                  <a:lnTo>
                    <a:pt x="16935" y="11199"/>
                  </a:lnTo>
                  <a:lnTo>
                    <a:pt x="16784" y="11667"/>
                  </a:lnTo>
                  <a:lnTo>
                    <a:pt x="16678" y="11893"/>
                  </a:lnTo>
                  <a:lnTo>
                    <a:pt x="16527" y="12090"/>
                  </a:lnTo>
                  <a:lnTo>
                    <a:pt x="16180" y="12452"/>
                  </a:lnTo>
                  <a:lnTo>
                    <a:pt x="15772" y="12708"/>
                  </a:lnTo>
                  <a:lnTo>
                    <a:pt x="15305" y="12874"/>
                  </a:lnTo>
                  <a:lnTo>
                    <a:pt x="15063" y="12905"/>
                  </a:lnTo>
                  <a:lnTo>
                    <a:pt x="15229" y="12678"/>
                  </a:lnTo>
                  <a:lnTo>
                    <a:pt x="15471" y="12180"/>
                  </a:lnTo>
                  <a:lnTo>
                    <a:pt x="15652" y="11637"/>
                  </a:lnTo>
                  <a:lnTo>
                    <a:pt x="15757" y="11094"/>
                  </a:lnTo>
                  <a:lnTo>
                    <a:pt x="15772" y="10535"/>
                  </a:lnTo>
                  <a:lnTo>
                    <a:pt x="15727" y="9977"/>
                  </a:lnTo>
                  <a:lnTo>
                    <a:pt x="15606" y="9433"/>
                  </a:lnTo>
                  <a:lnTo>
                    <a:pt x="15410" y="8905"/>
                  </a:lnTo>
                  <a:lnTo>
                    <a:pt x="15274" y="8664"/>
                  </a:lnTo>
                  <a:close/>
                  <a:moveTo>
                    <a:pt x="17961" y="8015"/>
                  </a:moveTo>
                  <a:lnTo>
                    <a:pt x="18429" y="8105"/>
                  </a:lnTo>
                  <a:lnTo>
                    <a:pt x="18897" y="8286"/>
                  </a:lnTo>
                  <a:lnTo>
                    <a:pt x="19304" y="8528"/>
                  </a:lnTo>
                  <a:lnTo>
                    <a:pt x="19485" y="8664"/>
                  </a:lnTo>
                  <a:lnTo>
                    <a:pt x="19832" y="8981"/>
                  </a:lnTo>
                  <a:lnTo>
                    <a:pt x="20406" y="9720"/>
                  </a:lnTo>
                  <a:lnTo>
                    <a:pt x="20602" y="10128"/>
                  </a:lnTo>
                  <a:lnTo>
                    <a:pt x="20678" y="10354"/>
                  </a:lnTo>
                  <a:lnTo>
                    <a:pt x="20798" y="10822"/>
                  </a:lnTo>
                  <a:lnTo>
                    <a:pt x="20828" y="11290"/>
                  </a:lnTo>
                  <a:lnTo>
                    <a:pt x="20783" y="11743"/>
                  </a:lnTo>
                  <a:lnTo>
                    <a:pt x="20708" y="11969"/>
                  </a:lnTo>
                  <a:lnTo>
                    <a:pt x="20632" y="12180"/>
                  </a:lnTo>
                  <a:lnTo>
                    <a:pt x="20391" y="12603"/>
                  </a:lnTo>
                  <a:lnTo>
                    <a:pt x="20074" y="12950"/>
                  </a:lnTo>
                  <a:lnTo>
                    <a:pt x="19681" y="13222"/>
                  </a:lnTo>
                  <a:lnTo>
                    <a:pt x="19470" y="13312"/>
                  </a:lnTo>
                  <a:lnTo>
                    <a:pt x="19576" y="12950"/>
                  </a:lnTo>
                  <a:lnTo>
                    <a:pt x="19712" y="12210"/>
                  </a:lnTo>
                  <a:lnTo>
                    <a:pt x="19712" y="11471"/>
                  </a:lnTo>
                  <a:lnTo>
                    <a:pt x="19606" y="10731"/>
                  </a:lnTo>
                  <a:lnTo>
                    <a:pt x="19500" y="10369"/>
                  </a:lnTo>
                  <a:lnTo>
                    <a:pt x="19380" y="10007"/>
                  </a:lnTo>
                  <a:lnTo>
                    <a:pt x="19032" y="9343"/>
                  </a:lnTo>
                  <a:lnTo>
                    <a:pt x="18595" y="8754"/>
                  </a:lnTo>
                  <a:lnTo>
                    <a:pt x="18051" y="8241"/>
                  </a:lnTo>
                  <a:lnTo>
                    <a:pt x="17750" y="8030"/>
                  </a:lnTo>
                  <a:lnTo>
                    <a:pt x="17961" y="8015"/>
                  </a:lnTo>
                  <a:close/>
                  <a:moveTo>
                    <a:pt x="272" y="0"/>
                  </a:moveTo>
                  <a:lnTo>
                    <a:pt x="91" y="91"/>
                  </a:lnTo>
                  <a:lnTo>
                    <a:pt x="1" y="287"/>
                  </a:lnTo>
                  <a:lnTo>
                    <a:pt x="31" y="393"/>
                  </a:lnTo>
                  <a:lnTo>
                    <a:pt x="302" y="1208"/>
                  </a:lnTo>
                  <a:lnTo>
                    <a:pt x="936" y="2778"/>
                  </a:lnTo>
                  <a:lnTo>
                    <a:pt x="1691" y="4287"/>
                  </a:lnTo>
                  <a:lnTo>
                    <a:pt x="2581" y="5721"/>
                  </a:lnTo>
                  <a:lnTo>
                    <a:pt x="3593" y="7079"/>
                  </a:lnTo>
                  <a:lnTo>
                    <a:pt x="4709" y="8332"/>
                  </a:lnTo>
                  <a:lnTo>
                    <a:pt x="5932" y="9494"/>
                  </a:lnTo>
                  <a:lnTo>
                    <a:pt x="7260" y="10550"/>
                  </a:lnTo>
                  <a:lnTo>
                    <a:pt x="7970" y="11018"/>
                  </a:lnTo>
                  <a:lnTo>
                    <a:pt x="8800" y="11546"/>
                  </a:lnTo>
                  <a:lnTo>
                    <a:pt x="10550" y="12437"/>
                  </a:lnTo>
                  <a:lnTo>
                    <a:pt x="12377" y="13146"/>
                  </a:lnTo>
                  <a:lnTo>
                    <a:pt x="14263" y="13659"/>
                  </a:lnTo>
                  <a:lnTo>
                    <a:pt x="16180" y="13991"/>
                  </a:lnTo>
                  <a:lnTo>
                    <a:pt x="18127" y="14127"/>
                  </a:lnTo>
                  <a:lnTo>
                    <a:pt x="20089" y="14067"/>
                  </a:lnTo>
                  <a:lnTo>
                    <a:pt x="22021" y="13795"/>
                  </a:lnTo>
                  <a:lnTo>
                    <a:pt x="22972" y="13569"/>
                  </a:lnTo>
                  <a:lnTo>
                    <a:pt x="23409" y="13448"/>
                  </a:lnTo>
                  <a:lnTo>
                    <a:pt x="24285" y="13161"/>
                  </a:lnTo>
                  <a:lnTo>
                    <a:pt x="25115" y="12784"/>
                  </a:lnTo>
                  <a:lnTo>
                    <a:pt x="25869" y="12286"/>
                  </a:lnTo>
                  <a:lnTo>
                    <a:pt x="26217" y="11984"/>
                  </a:lnTo>
                  <a:lnTo>
                    <a:pt x="26518" y="11667"/>
                  </a:lnTo>
                  <a:lnTo>
                    <a:pt x="27001" y="10928"/>
                  </a:lnTo>
                  <a:lnTo>
                    <a:pt x="27318" y="10113"/>
                  </a:lnTo>
                  <a:lnTo>
                    <a:pt x="27499" y="9237"/>
                  </a:lnTo>
                  <a:lnTo>
                    <a:pt x="27530" y="8332"/>
                  </a:lnTo>
                  <a:lnTo>
                    <a:pt x="27424" y="7426"/>
                  </a:lnTo>
                  <a:lnTo>
                    <a:pt x="27167" y="6536"/>
                  </a:lnTo>
                  <a:lnTo>
                    <a:pt x="26790" y="5705"/>
                  </a:lnTo>
                  <a:lnTo>
                    <a:pt x="26534" y="5328"/>
                  </a:lnTo>
                  <a:lnTo>
                    <a:pt x="26277" y="4966"/>
                  </a:lnTo>
                  <a:lnTo>
                    <a:pt x="25658" y="4302"/>
                  </a:lnTo>
                  <a:lnTo>
                    <a:pt x="24979" y="3743"/>
                  </a:lnTo>
                  <a:lnTo>
                    <a:pt x="24224" y="3260"/>
                  </a:lnTo>
                  <a:lnTo>
                    <a:pt x="23409" y="2868"/>
                  </a:lnTo>
                  <a:lnTo>
                    <a:pt x="22549" y="2566"/>
                  </a:lnTo>
                  <a:lnTo>
                    <a:pt x="21674" y="2355"/>
                  </a:lnTo>
                  <a:lnTo>
                    <a:pt x="20783" y="2219"/>
                  </a:lnTo>
                  <a:lnTo>
                    <a:pt x="20330" y="2189"/>
                  </a:lnTo>
                  <a:lnTo>
                    <a:pt x="19440" y="2174"/>
                  </a:lnTo>
                  <a:lnTo>
                    <a:pt x="17659" y="2355"/>
                  </a:lnTo>
                  <a:lnTo>
                    <a:pt x="15908" y="2762"/>
                  </a:lnTo>
                  <a:lnTo>
                    <a:pt x="14188" y="3306"/>
                  </a:lnTo>
                  <a:lnTo>
                    <a:pt x="13358" y="3623"/>
                  </a:lnTo>
                  <a:lnTo>
                    <a:pt x="13192" y="3970"/>
                  </a:lnTo>
                  <a:lnTo>
                    <a:pt x="13041" y="4724"/>
                  </a:lnTo>
                  <a:lnTo>
                    <a:pt x="13101" y="5524"/>
                  </a:lnTo>
                  <a:lnTo>
                    <a:pt x="13343" y="6279"/>
                  </a:lnTo>
                  <a:lnTo>
                    <a:pt x="13539" y="6611"/>
                  </a:lnTo>
                  <a:lnTo>
                    <a:pt x="14490" y="6702"/>
                  </a:lnTo>
                  <a:lnTo>
                    <a:pt x="16437" y="6792"/>
                  </a:lnTo>
                  <a:lnTo>
                    <a:pt x="18383" y="6717"/>
                  </a:lnTo>
                  <a:lnTo>
                    <a:pt x="20315" y="6490"/>
                  </a:lnTo>
                  <a:lnTo>
                    <a:pt x="21251" y="6309"/>
                  </a:lnTo>
                  <a:lnTo>
                    <a:pt x="20662" y="6520"/>
                  </a:lnTo>
                  <a:lnTo>
                    <a:pt x="19470" y="6898"/>
                  </a:lnTo>
                  <a:lnTo>
                    <a:pt x="18248" y="7185"/>
                  </a:lnTo>
                  <a:lnTo>
                    <a:pt x="16995" y="7396"/>
                  </a:lnTo>
                  <a:lnTo>
                    <a:pt x="15757" y="7517"/>
                  </a:lnTo>
                  <a:lnTo>
                    <a:pt x="14505" y="7547"/>
                  </a:lnTo>
                  <a:lnTo>
                    <a:pt x="13252" y="7486"/>
                  </a:lnTo>
                  <a:lnTo>
                    <a:pt x="11999" y="7335"/>
                  </a:lnTo>
                  <a:lnTo>
                    <a:pt x="11396" y="7230"/>
                  </a:lnTo>
                  <a:lnTo>
                    <a:pt x="10581" y="7064"/>
                  </a:lnTo>
                  <a:lnTo>
                    <a:pt x="8996" y="6581"/>
                  </a:lnTo>
                  <a:lnTo>
                    <a:pt x="7456" y="5947"/>
                  </a:lnTo>
                  <a:lnTo>
                    <a:pt x="6007" y="5177"/>
                  </a:lnTo>
                  <a:lnTo>
                    <a:pt x="4619" y="4272"/>
                  </a:lnTo>
                  <a:lnTo>
                    <a:pt x="3321" y="3230"/>
                  </a:lnTo>
                  <a:lnTo>
                    <a:pt x="2129" y="2068"/>
                  </a:lnTo>
                  <a:lnTo>
                    <a:pt x="1042" y="815"/>
                  </a:lnTo>
                  <a:lnTo>
                    <a:pt x="559" y="136"/>
                  </a:lnTo>
                  <a:lnTo>
                    <a:pt x="468" y="46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4623755" y="891126"/>
              <a:ext cx="298467" cy="148978"/>
            </a:xfrm>
            <a:custGeom>
              <a:avLst/>
              <a:gdLst/>
              <a:ahLst/>
              <a:cxnLst/>
              <a:rect l="l" t="t" r="r" b="b"/>
              <a:pathLst>
                <a:path w="8166" h="4076" extrusionOk="0">
                  <a:moveTo>
                    <a:pt x="4785" y="1"/>
                  </a:moveTo>
                  <a:lnTo>
                    <a:pt x="3411" y="46"/>
                  </a:lnTo>
                  <a:lnTo>
                    <a:pt x="1313" y="423"/>
                  </a:lnTo>
                  <a:lnTo>
                    <a:pt x="0" y="755"/>
                  </a:lnTo>
                  <a:lnTo>
                    <a:pt x="438" y="1087"/>
                  </a:lnTo>
                  <a:lnTo>
                    <a:pt x="1328" y="1706"/>
                  </a:lnTo>
                  <a:lnTo>
                    <a:pt x="2264" y="2250"/>
                  </a:lnTo>
                  <a:lnTo>
                    <a:pt x="3230" y="2733"/>
                  </a:lnTo>
                  <a:lnTo>
                    <a:pt x="4211" y="3155"/>
                  </a:lnTo>
                  <a:lnTo>
                    <a:pt x="5237" y="3517"/>
                  </a:lnTo>
                  <a:lnTo>
                    <a:pt x="6279" y="3789"/>
                  </a:lnTo>
                  <a:lnTo>
                    <a:pt x="7335" y="4000"/>
                  </a:lnTo>
                  <a:lnTo>
                    <a:pt x="7879" y="4076"/>
                  </a:lnTo>
                  <a:lnTo>
                    <a:pt x="7713" y="3729"/>
                  </a:lnTo>
                  <a:lnTo>
                    <a:pt x="7577" y="2989"/>
                  </a:lnTo>
                  <a:lnTo>
                    <a:pt x="7667" y="2234"/>
                  </a:lnTo>
                  <a:lnTo>
                    <a:pt x="7954" y="1510"/>
                  </a:lnTo>
                  <a:lnTo>
                    <a:pt x="8165" y="1193"/>
                  </a:lnTo>
                  <a:lnTo>
                    <a:pt x="7863" y="982"/>
                  </a:lnTo>
                  <a:lnTo>
                    <a:pt x="7199" y="635"/>
                  </a:lnTo>
                  <a:lnTo>
                    <a:pt x="6520" y="348"/>
                  </a:lnTo>
                  <a:lnTo>
                    <a:pt x="5796" y="152"/>
                  </a:lnTo>
                  <a:lnTo>
                    <a:pt x="5434" y="76"/>
                  </a:lnTo>
                  <a:lnTo>
                    <a:pt x="4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4239789" y="940214"/>
              <a:ext cx="862251" cy="1040981"/>
            </a:xfrm>
            <a:custGeom>
              <a:avLst/>
              <a:gdLst/>
              <a:ahLst/>
              <a:cxnLst/>
              <a:rect l="l" t="t" r="r" b="b"/>
              <a:pathLst>
                <a:path w="23591" h="28481" extrusionOk="0">
                  <a:moveTo>
                    <a:pt x="7200" y="6219"/>
                  </a:moveTo>
                  <a:lnTo>
                    <a:pt x="7366" y="6280"/>
                  </a:lnTo>
                  <a:lnTo>
                    <a:pt x="7487" y="6415"/>
                  </a:lnTo>
                  <a:lnTo>
                    <a:pt x="7532" y="6596"/>
                  </a:lnTo>
                  <a:lnTo>
                    <a:pt x="7532" y="6702"/>
                  </a:lnTo>
                  <a:lnTo>
                    <a:pt x="7441" y="7110"/>
                  </a:lnTo>
                  <a:lnTo>
                    <a:pt x="7109" y="8272"/>
                  </a:lnTo>
                  <a:lnTo>
                    <a:pt x="6913" y="8694"/>
                  </a:lnTo>
                  <a:lnTo>
                    <a:pt x="6792" y="8845"/>
                  </a:lnTo>
                  <a:lnTo>
                    <a:pt x="6732" y="8860"/>
                  </a:lnTo>
                  <a:lnTo>
                    <a:pt x="6687" y="8860"/>
                  </a:lnTo>
                  <a:lnTo>
                    <a:pt x="6611" y="8709"/>
                  </a:lnTo>
                  <a:lnTo>
                    <a:pt x="6536" y="8302"/>
                  </a:lnTo>
                  <a:lnTo>
                    <a:pt x="6506" y="7185"/>
                  </a:lnTo>
                  <a:lnTo>
                    <a:pt x="6536" y="6778"/>
                  </a:lnTo>
                  <a:lnTo>
                    <a:pt x="6551" y="6672"/>
                  </a:lnTo>
                  <a:lnTo>
                    <a:pt x="6657" y="6476"/>
                  </a:lnTo>
                  <a:lnTo>
                    <a:pt x="6898" y="6264"/>
                  </a:lnTo>
                  <a:lnTo>
                    <a:pt x="7094" y="6219"/>
                  </a:lnTo>
                  <a:close/>
                  <a:moveTo>
                    <a:pt x="9056" y="6898"/>
                  </a:moveTo>
                  <a:lnTo>
                    <a:pt x="9253" y="6959"/>
                  </a:lnTo>
                  <a:lnTo>
                    <a:pt x="9343" y="7034"/>
                  </a:lnTo>
                  <a:lnTo>
                    <a:pt x="9403" y="7125"/>
                  </a:lnTo>
                  <a:lnTo>
                    <a:pt x="9494" y="7321"/>
                  </a:lnTo>
                  <a:lnTo>
                    <a:pt x="9479" y="7547"/>
                  </a:lnTo>
                  <a:lnTo>
                    <a:pt x="9388" y="7759"/>
                  </a:lnTo>
                  <a:lnTo>
                    <a:pt x="9298" y="7849"/>
                  </a:lnTo>
                  <a:lnTo>
                    <a:pt x="8951" y="8151"/>
                  </a:lnTo>
                  <a:lnTo>
                    <a:pt x="7955" y="8891"/>
                  </a:lnTo>
                  <a:lnTo>
                    <a:pt x="7532" y="9102"/>
                  </a:lnTo>
                  <a:lnTo>
                    <a:pt x="7351" y="9147"/>
                  </a:lnTo>
                  <a:lnTo>
                    <a:pt x="7306" y="9117"/>
                  </a:lnTo>
                  <a:lnTo>
                    <a:pt x="7275" y="9057"/>
                  </a:lnTo>
                  <a:lnTo>
                    <a:pt x="7321" y="8860"/>
                  </a:lnTo>
                  <a:lnTo>
                    <a:pt x="7547" y="8423"/>
                  </a:lnTo>
                  <a:lnTo>
                    <a:pt x="8271" y="7411"/>
                  </a:lnTo>
                  <a:lnTo>
                    <a:pt x="8573" y="7079"/>
                  </a:lnTo>
                  <a:lnTo>
                    <a:pt x="8649" y="6989"/>
                  </a:lnTo>
                  <a:lnTo>
                    <a:pt x="8845" y="6898"/>
                  </a:lnTo>
                  <a:close/>
                  <a:moveTo>
                    <a:pt x="5283" y="7125"/>
                  </a:moveTo>
                  <a:lnTo>
                    <a:pt x="5449" y="7200"/>
                  </a:lnTo>
                  <a:lnTo>
                    <a:pt x="5510" y="7261"/>
                  </a:lnTo>
                  <a:lnTo>
                    <a:pt x="5706" y="7562"/>
                  </a:lnTo>
                  <a:lnTo>
                    <a:pt x="6128" y="8498"/>
                  </a:lnTo>
                  <a:lnTo>
                    <a:pt x="6219" y="8906"/>
                  </a:lnTo>
                  <a:lnTo>
                    <a:pt x="6204" y="9087"/>
                  </a:lnTo>
                  <a:lnTo>
                    <a:pt x="6174" y="9147"/>
                  </a:lnTo>
                  <a:lnTo>
                    <a:pt x="6113" y="9177"/>
                  </a:lnTo>
                  <a:lnTo>
                    <a:pt x="5947" y="9162"/>
                  </a:lnTo>
                  <a:lnTo>
                    <a:pt x="5615" y="8966"/>
                  </a:lnTo>
                  <a:lnTo>
                    <a:pt x="4891" y="8317"/>
                  </a:lnTo>
                  <a:lnTo>
                    <a:pt x="4664" y="8060"/>
                  </a:lnTo>
                  <a:lnTo>
                    <a:pt x="4619" y="7970"/>
                  </a:lnTo>
                  <a:lnTo>
                    <a:pt x="4589" y="7774"/>
                  </a:lnTo>
                  <a:lnTo>
                    <a:pt x="4679" y="7472"/>
                  </a:lnTo>
                  <a:lnTo>
                    <a:pt x="4830" y="7306"/>
                  </a:lnTo>
                  <a:lnTo>
                    <a:pt x="5011" y="7170"/>
                  </a:lnTo>
                  <a:lnTo>
                    <a:pt x="5283" y="7125"/>
                  </a:lnTo>
                  <a:close/>
                  <a:moveTo>
                    <a:pt x="6717" y="9313"/>
                  </a:moveTo>
                  <a:lnTo>
                    <a:pt x="6807" y="9328"/>
                  </a:lnTo>
                  <a:lnTo>
                    <a:pt x="6943" y="9389"/>
                  </a:lnTo>
                  <a:lnTo>
                    <a:pt x="7079" y="9600"/>
                  </a:lnTo>
                  <a:lnTo>
                    <a:pt x="7079" y="9796"/>
                  </a:lnTo>
                  <a:lnTo>
                    <a:pt x="7019" y="9992"/>
                  </a:lnTo>
                  <a:lnTo>
                    <a:pt x="6838" y="10219"/>
                  </a:lnTo>
                  <a:lnTo>
                    <a:pt x="6672" y="10294"/>
                  </a:lnTo>
                  <a:lnTo>
                    <a:pt x="6506" y="10294"/>
                  </a:lnTo>
                  <a:lnTo>
                    <a:pt x="6355" y="10219"/>
                  </a:lnTo>
                  <a:lnTo>
                    <a:pt x="6264" y="10083"/>
                  </a:lnTo>
                  <a:lnTo>
                    <a:pt x="6234" y="9902"/>
                  </a:lnTo>
                  <a:lnTo>
                    <a:pt x="6249" y="9811"/>
                  </a:lnTo>
                  <a:lnTo>
                    <a:pt x="6279" y="9615"/>
                  </a:lnTo>
                  <a:lnTo>
                    <a:pt x="6551" y="9343"/>
                  </a:lnTo>
                  <a:lnTo>
                    <a:pt x="6717" y="9313"/>
                  </a:lnTo>
                  <a:close/>
                  <a:moveTo>
                    <a:pt x="4000" y="9207"/>
                  </a:moveTo>
                  <a:lnTo>
                    <a:pt x="4378" y="9238"/>
                  </a:lnTo>
                  <a:lnTo>
                    <a:pt x="5374" y="9449"/>
                  </a:lnTo>
                  <a:lnTo>
                    <a:pt x="5721" y="9600"/>
                  </a:lnTo>
                  <a:lnTo>
                    <a:pt x="5842" y="9721"/>
                  </a:lnTo>
                  <a:lnTo>
                    <a:pt x="5842" y="9796"/>
                  </a:lnTo>
                  <a:lnTo>
                    <a:pt x="5826" y="9856"/>
                  </a:lnTo>
                  <a:lnTo>
                    <a:pt x="5660" y="9977"/>
                  </a:lnTo>
                  <a:lnTo>
                    <a:pt x="5238" y="10158"/>
                  </a:lnTo>
                  <a:lnTo>
                    <a:pt x="4121" y="10415"/>
                  </a:lnTo>
                  <a:lnTo>
                    <a:pt x="3713" y="10445"/>
                  </a:lnTo>
                  <a:lnTo>
                    <a:pt x="3608" y="10445"/>
                  </a:lnTo>
                  <a:lnTo>
                    <a:pt x="3457" y="10339"/>
                  </a:lnTo>
                  <a:lnTo>
                    <a:pt x="3351" y="10173"/>
                  </a:lnTo>
                  <a:lnTo>
                    <a:pt x="3336" y="9947"/>
                  </a:lnTo>
                  <a:lnTo>
                    <a:pt x="3351" y="9826"/>
                  </a:lnTo>
                  <a:lnTo>
                    <a:pt x="3397" y="9706"/>
                  </a:lnTo>
                  <a:lnTo>
                    <a:pt x="3517" y="9479"/>
                  </a:lnTo>
                  <a:lnTo>
                    <a:pt x="3698" y="9313"/>
                  </a:lnTo>
                  <a:lnTo>
                    <a:pt x="3895" y="9207"/>
                  </a:lnTo>
                  <a:close/>
                  <a:moveTo>
                    <a:pt x="9886" y="9072"/>
                  </a:moveTo>
                  <a:lnTo>
                    <a:pt x="10113" y="9162"/>
                  </a:lnTo>
                  <a:lnTo>
                    <a:pt x="10279" y="9343"/>
                  </a:lnTo>
                  <a:lnTo>
                    <a:pt x="10369" y="9600"/>
                  </a:lnTo>
                  <a:lnTo>
                    <a:pt x="10384" y="9736"/>
                  </a:lnTo>
                  <a:lnTo>
                    <a:pt x="10369" y="9872"/>
                  </a:lnTo>
                  <a:lnTo>
                    <a:pt x="10279" y="10128"/>
                  </a:lnTo>
                  <a:lnTo>
                    <a:pt x="10098" y="10324"/>
                  </a:lnTo>
                  <a:lnTo>
                    <a:pt x="9871" y="10445"/>
                  </a:lnTo>
                  <a:lnTo>
                    <a:pt x="9735" y="10445"/>
                  </a:lnTo>
                  <a:lnTo>
                    <a:pt x="9268" y="10415"/>
                  </a:lnTo>
                  <a:lnTo>
                    <a:pt x="8075" y="10158"/>
                  </a:lnTo>
                  <a:lnTo>
                    <a:pt x="7653" y="9977"/>
                  </a:lnTo>
                  <a:lnTo>
                    <a:pt x="7502" y="9841"/>
                  </a:lnTo>
                  <a:lnTo>
                    <a:pt x="7487" y="9766"/>
                  </a:lnTo>
                  <a:lnTo>
                    <a:pt x="7517" y="9706"/>
                  </a:lnTo>
                  <a:lnTo>
                    <a:pt x="7683" y="9570"/>
                  </a:lnTo>
                  <a:lnTo>
                    <a:pt x="8136" y="9389"/>
                  </a:lnTo>
                  <a:lnTo>
                    <a:pt x="9328" y="9117"/>
                  </a:lnTo>
                  <a:lnTo>
                    <a:pt x="9781" y="9072"/>
                  </a:lnTo>
                  <a:close/>
                  <a:moveTo>
                    <a:pt x="13433" y="9917"/>
                  </a:moveTo>
                  <a:lnTo>
                    <a:pt x="13977" y="9962"/>
                  </a:lnTo>
                  <a:lnTo>
                    <a:pt x="14746" y="10173"/>
                  </a:lnTo>
                  <a:lnTo>
                    <a:pt x="15229" y="10415"/>
                  </a:lnTo>
                  <a:lnTo>
                    <a:pt x="15697" y="10687"/>
                  </a:lnTo>
                  <a:lnTo>
                    <a:pt x="16572" y="11320"/>
                  </a:lnTo>
                  <a:lnTo>
                    <a:pt x="16980" y="11652"/>
                  </a:lnTo>
                  <a:lnTo>
                    <a:pt x="16542" y="11471"/>
                  </a:lnTo>
                  <a:lnTo>
                    <a:pt x="15546" y="11094"/>
                  </a:lnTo>
                  <a:lnTo>
                    <a:pt x="15093" y="10973"/>
                  </a:lnTo>
                  <a:lnTo>
                    <a:pt x="14656" y="10883"/>
                  </a:lnTo>
                  <a:lnTo>
                    <a:pt x="13992" y="10868"/>
                  </a:lnTo>
                  <a:lnTo>
                    <a:pt x="13554" y="10928"/>
                  </a:lnTo>
                  <a:lnTo>
                    <a:pt x="13343" y="11004"/>
                  </a:lnTo>
                  <a:lnTo>
                    <a:pt x="13041" y="11109"/>
                  </a:lnTo>
                  <a:lnTo>
                    <a:pt x="12497" y="11426"/>
                  </a:lnTo>
                  <a:lnTo>
                    <a:pt x="11773" y="12060"/>
                  </a:lnTo>
                  <a:lnTo>
                    <a:pt x="11335" y="12543"/>
                  </a:lnTo>
                  <a:lnTo>
                    <a:pt x="11879" y="12830"/>
                  </a:lnTo>
                  <a:lnTo>
                    <a:pt x="12995" y="13313"/>
                  </a:lnTo>
                  <a:lnTo>
                    <a:pt x="13584" y="13464"/>
                  </a:lnTo>
                  <a:lnTo>
                    <a:pt x="13886" y="13509"/>
                  </a:lnTo>
                  <a:lnTo>
                    <a:pt x="14520" y="13509"/>
                  </a:lnTo>
                  <a:lnTo>
                    <a:pt x="15154" y="13388"/>
                  </a:lnTo>
                  <a:lnTo>
                    <a:pt x="15742" y="13132"/>
                  </a:lnTo>
                  <a:lnTo>
                    <a:pt x="15984" y="12966"/>
                  </a:lnTo>
                  <a:lnTo>
                    <a:pt x="15486" y="13479"/>
                  </a:lnTo>
                  <a:lnTo>
                    <a:pt x="14671" y="14143"/>
                  </a:lnTo>
                  <a:lnTo>
                    <a:pt x="14067" y="14445"/>
                  </a:lnTo>
                  <a:lnTo>
                    <a:pt x="13735" y="14520"/>
                  </a:lnTo>
                  <a:lnTo>
                    <a:pt x="13343" y="14550"/>
                  </a:lnTo>
                  <a:lnTo>
                    <a:pt x="12528" y="14430"/>
                  </a:lnTo>
                  <a:lnTo>
                    <a:pt x="12135" y="14339"/>
                  </a:lnTo>
                  <a:lnTo>
                    <a:pt x="11426" y="14128"/>
                  </a:lnTo>
                  <a:lnTo>
                    <a:pt x="10068" y="13569"/>
                  </a:lnTo>
                  <a:lnTo>
                    <a:pt x="9419" y="13237"/>
                  </a:lnTo>
                  <a:lnTo>
                    <a:pt x="9751" y="12694"/>
                  </a:lnTo>
                  <a:lnTo>
                    <a:pt x="10490" y="11607"/>
                  </a:lnTo>
                  <a:lnTo>
                    <a:pt x="10928" y="11124"/>
                  </a:lnTo>
                  <a:lnTo>
                    <a:pt x="11154" y="10898"/>
                  </a:lnTo>
                  <a:lnTo>
                    <a:pt x="11667" y="10490"/>
                  </a:lnTo>
                  <a:lnTo>
                    <a:pt x="12241" y="10173"/>
                  </a:lnTo>
                  <a:lnTo>
                    <a:pt x="12860" y="9977"/>
                  </a:lnTo>
                  <a:lnTo>
                    <a:pt x="13162" y="9947"/>
                  </a:lnTo>
                  <a:lnTo>
                    <a:pt x="13433" y="9917"/>
                  </a:lnTo>
                  <a:close/>
                  <a:moveTo>
                    <a:pt x="2083" y="10430"/>
                  </a:moveTo>
                  <a:lnTo>
                    <a:pt x="2416" y="10702"/>
                  </a:lnTo>
                  <a:lnTo>
                    <a:pt x="3004" y="11305"/>
                  </a:lnTo>
                  <a:lnTo>
                    <a:pt x="3246" y="11652"/>
                  </a:lnTo>
                  <a:lnTo>
                    <a:pt x="3457" y="12030"/>
                  </a:lnTo>
                  <a:lnTo>
                    <a:pt x="3653" y="12634"/>
                  </a:lnTo>
                  <a:lnTo>
                    <a:pt x="3698" y="13071"/>
                  </a:lnTo>
                  <a:lnTo>
                    <a:pt x="3683" y="13282"/>
                  </a:lnTo>
                  <a:lnTo>
                    <a:pt x="3653" y="13494"/>
                  </a:lnTo>
                  <a:lnTo>
                    <a:pt x="3517" y="13901"/>
                  </a:lnTo>
                  <a:lnTo>
                    <a:pt x="3306" y="14264"/>
                  </a:lnTo>
                  <a:lnTo>
                    <a:pt x="3004" y="14565"/>
                  </a:lnTo>
                  <a:lnTo>
                    <a:pt x="2838" y="14671"/>
                  </a:lnTo>
                  <a:lnTo>
                    <a:pt x="2838" y="14158"/>
                  </a:lnTo>
                  <a:lnTo>
                    <a:pt x="2763" y="13071"/>
                  </a:lnTo>
                  <a:lnTo>
                    <a:pt x="2582" y="11969"/>
                  </a:lnTo>
                  <a:lnTo>
                    <a:pt x="2280" y="10913"/>
                  </a:lnTo>
                  <a:lnTo>
                    <a:pt x="2083" y="10430"/>
                  </a:lnTo>
                  <a:close/>
                  <a:moveTo>
                    <a:pt x="4800" y="15079"/>
                  </a:moveTo>
                  <a:lnTo>
                    <a:pt x="4981" y="15094"/>
                  </a:lnTo>
                  <a:lnTo>
                    <a:pt x="5343" y="15229"/>
                  </a:lnTo>
                  <a:lnTo>
                    <a:pt x="5842" y="15577"/>
                  </a:lnTo>
                  <a:lnTo>
                    <a:pt x="6113" y="15863"/>
                  </a:lnTo>
                  <a:lnTo>
                    <a:pt x="6113" y="15863"/>
                  </a:lnTo>
                  <a:lnTo>
                    <a:pt x="5781" y="15773"/>
                  </a:lnTo>
                  <a:lnTo>
                    <a:pt x="5072" y="15697"/>
                  </a:lnTo>
                  <a:lnTo>
                    <a:pt x="4378" y="15758"/>
                  </a:lnTo>
                  <a:lnTo>
                    <a:pt x="3698" y="15939"/>
                  </a:lnTo>
                  <a:lnTo>
                    <a:pt x="3381" y="16090"/>
                  </a:lnTo>
                  <a:lnTo>
                    <a:pt x="3457" y="15894"/>
                  </a:lnTo>
                  <a:lnTo>
                    <a:pt x="3759" y="15531"/>
                  </a:lnTo>
                  <a:lnTo>
                    <a:pt x="4151" y="15229"/>
                  </a:lnTo>
                  <a:lnTo>
                    <a:pt x="4589" y="15079"/>
                  </a:lnTo>
                  <a:close/>
                  <a:moveTo>
                    <a:pt x="5419" y="16995"/>
                  </a:moveTo>
                  <a:lnTo>
                    <a:pt x="5826" y="17056"/>
                  </a:lnTo>
                  <a:lnTo>
                    <a:pt x="6038" y="17101"/>
                  </a:lnTo>
                  <a:lnTo>
                    <a:pt x="6430" y="17312"/>
                  </a:lnTo>
                  <a:lnTo>
                    <a:pt x="6943" y="17765"/>
                  </a:lnTo>
                  <a:lnTo>
                    <a:pt x="7215" y="18127"/>
                  </a:lnTo>
                  <a:lnTo>
                    <a:pt x="7215" y="18127"/>
                  </a:lnTo>
                  <a:lnTo>
                    <a:pt x="6943" y="17961"/>
                  </a:lnTo>
                  <a:lnTo>
                    <a:pt x="6370" y="17765"/>
                  </a:lnTo>
                  <a:lnTo>
                    <a:pt x="5781" y="17705"/>
                  </a:lnTo>
                  <a:lnTo>
                    <a:pt x="5177" y="17765"/>
                  </a:lnTo>
                  <a:lnTo>
                    <a:pt x="4891" y="17871"/>
                  </a:lnTo>
                  <a:lnTo>
                    <a:pt x="4649" y="17961"/>
                  </a:lnTo>
                  <a:lnTo>
                    <a:pt x="4166" y="18173"/>
                  </a:lnTo>
                  <a:lnTo>
                    <a:pt x="3910" y="18203"/>
                  </a:lnTo>
                  <a:lnTo>
                    <a:pt x="3517" y="18188"/>
                  </a:lnTo>
                  <a:lnTo>
                    <a:pt x="3110" y="18127"/>
                  </a:lnTo>
                  <a:lnTo>
                    <a:pt x="2914" y="18127"/>
                  </a:lnTo>
                  <a:lnTo>
                    <a:pt x="2521" y="18233"/>
                  </a:lnTo>
                  <a:lnTo>
                    <a:pt x="2385" y="18369"/>
                  </a:lnTo>
                  <a:lnTo>
                    <a:pt x="2506" y="18097"/>
                  </a:lnTo>
                  <a:lnTo>
                    <a:pt x="2778" y="17705"/>
                  </a:lnTo>
                  <a:lnTo>
                    <a:pt x="3004" y="17493"/>
                  </a:lnTo>
                  <a:lnTo>
                    <a:pt x="3140" y="17433"/>
                  </a:lnTo>
                  <a:lnTo>
                    <a:pt x="3653" y="17252"/>
                  </a:lnTo>
                  <a:lnTo>
                    <a:pt x="4196" y="17146"/>
                  </a:lnTo>
                  <a:lnTo>
                    <a:pt x="4604" y="17071"/>
                  </a:lnTo>
                  <a:lnTo>
                    <a:pt x="5419" y="16995"/>
                  </a:lnTo>
                  <a:close/>
                  <a:moveTo>
                    <a:pt x="19983" y="13811"/>
                  </a:moveTo>
                  <a:lnTo>
                    <a:pt x="20014" y="14535"/>
                  </a:lnTo>
                  <a:lnTo>
                    <a:pt x="20044" y="15682"/>
                  </a:lnTo>
                  <a:lnTo>
                    <a:pt x="19983" y="16422"/>
                  </a:lnTo>
                  <a:lnTo>
                    <a:pt x="19908" y="16769"/>
                  </a:lnTo>
                  <a:lnTo>
                    <a:pt x="19802" y="17116"/>
                  </a:lnTo>
                  <a:lnTo>
                    <a:pt x="19531" y="17780"/>
                  </a:lnTo>
                  <a:lnTo>
                    <a:pt x="19153" y="18369"/>
                  </a:lnTo>
                  <a:lnTo>
                    <a:pt x="18670" y="18882"/>
                  </a:lnTo>
                  <a:lnTo>
                    <a:pt x="18384" y="19093"/>
                  </a:lnTo>
                  <a:lnTo>
                    <a:pt x="18127" y="19244"/>
                  </a:lnTo>
                  <a:lnTo>
                    <a:pt x="17569" y="19470"/>
                  </a:lnTo>
                  <a:lnTo>
                    <a:pt x="16995" y="19606"/>
                  </a:lnTo>
                  <a:lnTo>
                    <a:pt x="16391" y="19652"/>
                  </a:lnTo>
                  <a:lnTo>
                    <a:pt x="16089" y="19652"/>
                  </a:lnTo>
                  <a:lnTo>
                    <a:pt x="15471" y="19606"/>
                  </a:lnTo>
                  <a:lnTo>
                    <a:pt x="14143" y="19320"/>
                  </a:lnTo>
                  <a:lnTo>
                    <a:pt x="13524" y="19169"/>
                  </a:lnTo>
                  <a:lnTo>
                    <a:pt x="14097" y="19154"/>
                  </a:lnTo>
                  <a:lnTo>
                    <a:pt x="15214" y="18972"/>
                  </a:lnTo>
                  <a:lnTo>
                    <a:pt x="16286" y="18595"/>
                  </a:lnTo>
                  <a:lnTo>
                    <a:pt x="17282" y="18037"/>
                  </a:lnTo>
                  <a:lnTo>
                    <a:pt x="17735" y="17690"/>
                  </a:lnTo>
                  <a:lnTo>
                    <a:pt x="18157" y="17312"/>
                  </a:lnTo>
                  <a:lnTo>
                    <a:pt x="18897" y="16437"/>
                  </a:lnTo>
                  <a:lnTo>
                    <a:pt x="19470" y="15441"/>
                  </a:lnTo>
                  <a:lnTo>
                    <a:pt x="19863" y="14369"/>
                  </a:lnTo>
                  <a:lnTo>
                    <a:pt x="19983" y="13811"/>
                  </a:lnTo>
                  <a:close/>
                  <a:moveTo>
                    <a:pt x="6581" y="18988"/>
                  </a:moveTo>
                  <a:lnTo>
                    <a:pt x="7502" y="19199"/>
                  </a:lnTo>
                  <a:lnTo>
                    <a:pt x="8347" y="19636"/>
                  </a:lnTo>
                  <a:lnTo>
                    <a:pt x="8694" y="19938"/>
                  </a:lnTo>
                  <a:lnTo>
                    <a:pt x="8694" y="19938"/>
                  </a:lnTo>
                  <a:lnTo>
                    <a:pt x="8317" y="19818"/>
                  </a:lnTo>
                  <a:lnTo>
                    <a:pt x="7517" y="19682"/>
                  </a:lnTo>
                  <a:lnTo>
                    <a:pt x="6717" y="19727"/>
                  </a:lnTo>
                  <a:lnTo>
                    <a:pt x="5947" y="19923"/>
                  </a:lnTo>
                  <a:lnTo>
                    <a:pt x="5585" y="20089"/>
                  </a:lnTo>
                  <a:lnTo>
                    <a:pt x="5253" y="20270"/>
                  </a:lnTo>
                  <a:lnTo>
                    <a:pt x="4559" y="20618"/>
                  </a:lnTo>
                  <a:lnTo>
                    <a:pt x="4196" y="20693"/>
                  </a:lnTo>
                  <a:lnTo>
                    <a:pt x="3834" y="20708"/>
                  </a:lnTo>
                  <a:lnTo>
                    <a:pt x="3155" y="20587"/>
                  </a:lnTo>
                  <a:lnTo>
                    <a:pt x="2808" y="20512"/>
                  </a:lnTo>
                  <a:lnTo>
                    <a:pt x="2461" y="20436"/>
                  </a:lnTo>
                  <a:lnTo>
                    <a:pt x="1933" y="20451"/>
                  </a:lnTo>
                  <a:lnTo>
                    <a:pt x="1601" y="20557"/>
                  </a:lnTo>
                  <a:lnTo>
                    <a:pt x="1450" y="20663"/>
                  </a:lnTo>
                  <a:lnTo>
                    <a:pt x="1495" y="20497"/>
                  </a:lnTo>
                  <a:lnTo>
                    <a:pt x="1721" y="20165"/>
                  </a:lnTo>
                  <a:lnTo>
                    <a:pt x="2053" y="19878"/>
                  </a:lnTo>
                  <a:lnTo>
                    <a:pt x="2416" y="19697"/>
                  </a:lnTo>
                  <a:lnTo>
                    <a:pt x="2582" y="19667"/>
                  </a:lnTo>
                  <a:lnTo>
                    <a:pt x="2914" y="19667"/>
                  </a:lnTo>
                  <a:lnTo>
                    <a:pt x="3578" y="19697"/>
                  </a:lnTo>
                  <a:lnTo>
                    <a:pt x="3910" y="19652"/>
                  </a:lnTo>
                  <a:lnTo>
                    <a:pt x="4242" y="19576"/>
                  </a:lnTo>
                  <a:lnTo>
                    <a:pt x="4891" y="19304"/>
                  </a:lnTo>
                  <a:lnTo>
                    <a:pt x="5208" y="19169"/>
                  </a:lnTo>
                  <a:lnTo>
                    <a:pt x="5434" y="19093"/>
                  </a:lnTo>
                  <a:lnTo>
                    <a:pt x="5887" y="19003"/>
                  </a:lnTo>
                  <a:lnTo>
                    <a:pt x="6581" y="18988"/>
                  </a:lnTo>
                  <a:close/>
                  <a:moveTo>
                    <a:pt x="6657" y="1"/>
                  </a:moveTo>
                  <a:lnTo>
                    <a:pt x="6294" y="46"/>
                  </a:lnTo>
                  <a:lnTo>
                    <a:pt x="5464" y="258"/>
                  </a:lnTo>
                  <a:lnTo>
                    <a:pt x="5042" y="393"/>
                  </a:lnTo>
                  <a:lnTo>
                    <a:pt x="4725" y="529"/>
                  </a:lnTo>
                  <a:lnTo>
                    <a:pt x="4227" y="982"/>
                  </a:lnTo>
                  <a:lnTo>
                    <a:pt x="4061" y="1284"/>
                  </a:lnTo>
                  <a:lnTo>
                    <a:pt x="2823" y="3985"/>
                  </a:lnTo>
                  <a:lnTo>
                    <a:pt x="1601" y="6702"/>
                  </a:lnTo>
                  <a:lnTo>
                    <a:pt x="1419" y="7140"/>
                  </a:lnTo>
                  <a:lnTo>
                    <a:pt x="1193" y="8060"/>
                  </a:lnTo>
                  <a:lnTo>
                    <a:pt x="1148" y="9011"/>
                  </a:lnTo>
                  <a:lnTo>
                    <a:pt x="1299" y="9947"/>
                  </a:lnTo>
                  <a:lnTo>
                    <a:pt x="1450" y="10415"/>
                  </a:lnTo>
                  <a:lnTo>
                    <a:pt x="1646" y="10928"/>
                  </a:lnTo>
                  <a:lnTo>
                    <a:pt x="1948" y="12015"/>
                  </a:lnTo>
                  <a:lnTo>
                    <a:pt x="2144" y="13116"/>
                  </a:lnTo>
                  <a:lnTo>
                    <a:pt x="2249" y="14233"/>
                  </a:lnTo>
                  <a:lnTo>
                    <a:pt x="2249" y="15350"/>
                  </a:lnTo>
                  <a:lnTo>
                    <a:pt x="2159" y="16467"/>
                  </a:lnTo>
                  <a:lnTo>
                    <a:pt x="1963" y="17569"/>
                  </a:lnTo>
                  <a:lnTo>
                    <a:pt x="1661" y="18640"/>
                  </a:lnTo>
                  <a:lnTo>
                    <a:pt x="1480" y="19169"/>
                  </a:lnTo>
                  <a:lnTo>
                    <a:pt x="1133" y="19984"/>
                  </a:lnTo>
                  <a:lnTo>
                    <a:pt x="363" y="21568"/>
                  </a:lnTo>
                  <a:lnTo>
                    <a:pt x="1" y="22368"/>
                  </a:lnTo>
                  <a:lnTo>
                    <a:pt x="167" y="22293"/>
                  </a:lnTo>
                  <a:lnTo>
                    <a:pt x="348" y="22248"/>
                  </a:lnTo>
                  <a:lnTo>
                    <a:pt x="725" y="22142"/>
                  </a:lnTo>
                  <a:lnTo>
                    <a:pt x="1118" y="22127"/>
                  </a:lnTo>
                  <a:lnTo>
                    <a:pt x="1540" y="22142"/>
                  </a:lnTo>
                  <a:lnTo>
                    <a:pt x="2340" y="22338"/>
                  </a:lnTo>
                  <a:lnTo>
                    <a:pt x="2717" y="22444"/>
                  </a:lnTo>
                  <a:lnTo>
                    <a:pt x="3019" y="22534"/>
                  </a:lnTo>
                  <a:lnTo>
                    <a:pt x="3563" y="22655"/>
                  </a:lnTo>
                  <a:lnTo>
                    <a:pt x="3819" y="22670"/>
                  </a:lnTo>
                  <a:lnTo>
                    <a:pt x="3925" y="22670"/>
                  </a:lnTo>
                  <a:lnTo>
                    <a:pt x="4015" y="22655"/>
                  </a:lnTo>
                  <a:lnTo>
                    <a:pt x="4272" y="22580"/>
                  </a:lnTo>
                  <a:lnTo>
                    <a:pt x="4800" y="22232"/>
                  </a:lnTo>
                  <a:lnTo>
                    <a:pt x="5072" y="21991"/>
                  </a:lnTo>
                  <a:lnTo>
                    <a:pt x="5343" y="21780"/>
                  </a:lnTo>
                  <a:lnTo>
                    <a:pt x="5962" y="21342"/>
                  </a:lnTo>
                  <a:lnTo>
                    <a:pt x="6325" y="21161"/>
                  </a:lnTo>
                  <a:lnTo>
                    <a:pt x="6641" y="21040"/>
                  </a:lnTo>
                  <a:lnTo>
                    <a:pt x="7336" y="20889"/>
                  </a:lnTo>
                  <a:lnTo>
                    <a:pt x="8075" y="20889"/>
                  </a:lnTo>
                  <a:lnTo>
                    <a:pt x="8815" y="21040"/>
                  </a:lnTo>
                  <a:lnTo>
                    <a:pt x="9524" y="21342"/>
                  </a:lnTo>
                  <a:lnTo>
                    <a:pt x="10173" y="21749"/>
                  </a:lnTo>
                  <a:lnTo>
                    <a:pt x="10475" y="22021"/>
                  </a:lnTo>
                  <a:lnTo>
                    <a:pt x="10807" y="22353"/>
                  </a:lnTo>
                  <a:lnTo>
                    <a:pt x="11350" y="23153"/>
                  </a:lnTo>
                  <a:lnTo>
                    <a:pt x="11773" y="24089"/>
                  </a:lnTo>
                  <a:lnTo>
                    <a:pt x="12045" y="25115"/>
                  </a:lnTo>
                  <a:lnTo>
                    <a:pt x="12120" y="25674"/>
                  </a:lnTo>
                  <a:lnTo>
                    <a:pt x="12165" y="26413"/>
                  </a:lnTo>
                  <a:lnTo>
                    <a:pt x="12135" y="27847"/>
                  </a:lnTo>
                  <a:lnTo>
                    <a:pt x="12075" y="28481"/>
                  </a:lnTo>
                  <a:lnTo>
                    <a:pt x="12618" y="28134"/>
                  </a:lnTo>
                  <a:lnTo>
                    <a:pt x="13131" y="27771"/>
                  </a:lnTo>
                  <a:lnTo>
                    <a:pt x="16935" y="25160"/>
                  </a:lnTo>
                  <a:lnTo>
                    <a:pt x="20738" y="22564"/>
                  </a:lnTo>
                  <a:lnTo>
                    <a:pt x="21281" y="22187"/>
                  </a:lnTo>
                  <a:lnTo>
                    <a:pt x="22051" y="21553"/>
                  </a:lnTo>
                  <a:lnTo>
                    <a:pt x="22489" y="21070"/>
                  </a:lnTo>
                  <a:lnTo>
                    <a:pt x="22685" y="20784"/>
                  </a:lnTo>
                  <a:lnTo>
                    <a:pt x="22881" y="20436"/>
                  </a:lnTo>
                  <a:lnTo>
                    <a:pt x="23138" y="19667"/>
                  </a:lnTo>
                  <a:lnTo>
                    <a:pt x="23319" y="18444"/>
                  </a:lnTo>
                  <a:lnTo>
                    <a:pt x="23364" y="17614"/>
                  </a:lnTo>
                  <a:lnTo>
                    <a:pt x="23470" y="14641"/>
                  </a:lnTo>
                  <a:lnTo>
                    <a:pt x="23591" y="11698"/>
                  </a:lnTo>
                  <a:lnTo>
                    <a:pt x="22911" y="11652"/>
                  </a:lnTo>
                  <a:lnTo>
                    <a:pt x="21583" y="11471"/>
                  </a:lnTo>
                  <a:lnTo>
                    <a:pt x="20270" y="11215"/>
                  </a:lnTo>
                  <a:lnTo>
                    <a:pt x="18972" y="10868"/>
                  </a:lnTo>
                  <a:lnTo>
                    <a:pt x="17689" y="10430"/>
                  </a:lnTo>
                  <a:lnTo>
                    <a:pt x="16452" y="9902"/>
                  </a:lnTo>
                  <a:lnTo>
                    <a:pt x="15244" y="9298"/>
                  </a:lnTo>
                  <a:lnTo>
                    <a:pt x="14082" y="8604"/>
                  </a:lnTo>
                  <a:lnTo>
                    <a:pt x="13524" y="8226"/>
                  </a:lnTo>
                  <a:lnTo>
                    <a:pt x="12980" y="7834"/>
                  </a:lnTo>
                  <a:lnTo>
                    <a:pt x="11924" y="6989"/>
                  </a:lnTo>
                  <a:lnTo>
                    <a:pt x="10913" y="6068"/>
                  </a:lnTo>
                  <a:lnTo>
                    <a:pt x="9977" y="5087"/>
                  </a:lnTo>
                  <a:lnTo>
                    <a:pt x="9117" y="4046"/>
                  </a:lnTo>
                  <a:lnTo>
                    <a:pt x="8317" y="2959"/>
                  </a:lnTo>
                  <a:lnTo>
                    <a:pt x="7592" y="1812"/>
                  </a:lnTo>
                  <a:lnTo>
                    <a:pt x="6943" y="620"/>
                  </a:lnTo>
                  <a:lnTo>
                    <a:pt x="66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4208355" y="1736255"/>
              <a:ext cx="443534" cy="348687"/>
            </a:xfrm>
            <a:custGeom>
              <a:avLst/>
              <a:gdLst/>
              <a:ahLst/>
              <a:cxnLst/>
              <a:rect l="l" t="t" r="r" b="b"/>
              <a:pathLst>
                <a:path w="12135" h="9540" extrusionOk="0">
                  <a:moveTo>
                    <a:pt x="10294" y="2234"/>
                  </a:moveTo>
                  <a:lnTo>
                    <a:pt x="10671" y="2280"/>
                  </a:lnTo>
                  <a:lnTo>
                    <a:pt x="10279" y="2325"/>
                  </a:lnTo>
                  <a:lnTo>
                    <a:pt x="9479" y="2536"/>
                  </a:lnTo>
                  <a:lnTo>
                    <a:pt x="9086" y="2687"/>
                  </a:lnTo>
                  <a:lnTo>
                    <a:pt x="9343" y="2808"/>
                  </a:lnTo>
                  <a:lnTo>
                    <a:pt x="9735" y="3200"/>
                  </a:lnTo>
                  <a:lnTo>
                    <a:pt x="9946" y="3774"/>
                  </a:lnTo>
                  <a:lnTo>
                    <a:pt x="9962" y="4438"/>
                  </a:lnTo>
                  <a:lnTo>
                    <a:pt x="9871" y="4785"/>
                  </a:lnTo>
                  <a:lnTo>
                    <a:pt x="9750" y="5117"/>
                  </a:lnTo>
                  <a:lnTo>
                    <a:pt x="9373" y="5675"/>
                  </a:lnTo>
                  <a:lnTo>
                    <a:pt x="8890" y="6038"/>
                  </a:lnTo>
                  <a:lnTo>
                    <a:pt x="8482" y="6143"/>
                  </a:lnTo>
                  <a:lnTo>
                    <a:pt x="8196" y="6143"/>
                  </a:lnTo>
                  <a:lnTo>
                    <a:pt x="8060" y="6098"/>
                  </a:lnTo>
                  <a:lnTo>
                    <a:pt x="7803" y="5992"/>
                  </a:lnTo>
                  <a:lnTo>
                    <a:pt x="7426" y="5600"/>
                  </a:lnTo>
                  <a:lnTo>
                    <a:pt x="7200" y="5026"/>
                  </a:lnTo>
                  <a:lnTo>
                    <a:pt x="7169" y="4347"/>
                  </a:lnTo>
                  <a:lnTo>
                    <a:pt x="7260" y="3985"/>
                  </a:lnTo>
                  <a:lnTo>
                    <a:pt x="7290" y="3864"/>
                  </a:lnTo>
                  <a:lnTo>
                    <a:pt x="7335" y="3744"/>
                  </a:lnTo>
                  <a:lnTo>
                    <a:pt x="7335" y="3744"/>
                  </a:lnTo>
                  <a:lnTo>
                    <a:pt x="6988" y="4030"/>
                  </a:lnTo>
                  <a:lnTo>
                    <a:pt x="6370" y="4679"/>
                  </a:lnTo>
                  <a:lnTo>
                    <a:pt x="6098" y="5026"/>
                  </a:lnTo>
                  <a:lnTo>
                    <a:pt x="6098" y="5026"/>
                  </a:lnTo>
                  <a:lnTo>
                    <a:pt x="6128" y="4649"/>
                  </a:lnTo>
                  <a:lnTo>
                    <a:pt x="6385" y="3955"/>
                  </a:lnTo>
                  <a:lnTo>
                    <a:pt x="6837" y="3351"/>
                  </a:lnTo>
                  <a:lnTo>
                    <a:pt x="7426" y="2868"/>
                  </a:lnTo>
                  <a:lnTo>
                    <a:pt x="7743" y="2687"/>
                  </a:lnTo>
                  <a:lnTo>
                    <a:pt x="8090" y="2536"/>
                  </a:lnTo>
                  <a:lnTo>
                    <a:pt x="8799" y="2325"/>
                  </a:lnTo>
                  <a:lnTo>
                    <a:pt x="9539" y="2234"/>
                  </a:lnTo>
                  <a:close/>
                  <a:moveTo>
                    <a:pt x="1510" y="2883"/>
                  </a:moveTo>
                  <a:lnTo>
                    <a:pt x="2264" y="2914"/>
                  </a:lnTo>
                  <a:lnTo>
                    <a:pt x="2762" y="3064"/>
                  </a:lnTo>
                  <a:lnTo>
                    <a:pt x="3019" y="3200"/>
                  </a:lnTo>
                  <a:lnTo>
                    <a:pt x="3245" y="3351"/>
                  </a:lnTo>
                  <a:lnTo>
                    <a:pt x="3683" y="3774"/>
                  </a:lnTo>
                  <a:lnTo>
                    <a:pt x="4030" y="4317"/>
                  </a:lnTo>
                  <a:lnTo>
                    <a:pt x="4257" y="4966"/>
                  </a:lnTo>
                  <a:lnTo>
                    <a:pt x="4317" y="5313"/>
                  </a:lnTo>
                  <a:lnTo>
                    <a:pt x="4317" y="5313"/>
                  </a:lnTo>
                  <a:lnTo>
                    <a:pt x="4106" y="4996"/>
                  </a:lnTo>
                  <a:lnTo>
                    <a:pt x="3653" y="4408"/>
                  </a:lnTo>
                  <a:lnTo>
                    <a:pt x="3396" y="4166"/>
                  </a:lnTo>
                  <a:lnTo>
                    <a:pt x="3426" y="4272"/>
                  </a:lnTo>
                  <a:lnTo>
                    <a:pt x="3457" y="4393"/>
                  </a:lnTo>
                  <a:lnTo>
                    <a:pt x="3547" y="4710"/>
                  </a:lnTo>
                  <a:lnTo>
                    <a:pt x="3592" y="5343"/>
                  </a:lnTo>
                  <a:lnTo>
                    <a:pt x="3487" y="5902"/>
                  </a:lnTo>
                  <a:lnTo>
                    <a:pt x="3260" y="6309"/>
                  </a:lnTo>
                  <a:lnTo>
                    <a:pt x="3079" y="6430"/>
                  </a:lnTo>
                  <a:lnTo>
                    <a:pt x="2913" y="6490"/>
                  </a:lnTo>
                  <a:lnTo>
                    <a:pt x="2536" y="6415"/>
                  </a:lnTo>
                  <a:lnTo>
                    <a:pt x="2174" y="6098"/>
                  </a:lnTo>
                  <a:lnTo>
                    <a:pt x="1872" y="5600"/>
                  </a:lnTo>
                  <a:lnTo>
                    <a:pt x="1766" y="5268"/>
                  </a:lnTo>
                  <a:lnTo>
                    <a:pt x="1691" y="4951"/>
                  </a:lnTo>
                  <a:lnTo>
                    <a:pt x="1645" y="4332"/>
                  </a:lnTo>
                  <a:lnTo>
                    <a:pt x="1736" y="3789"/>
                  </a:lnTo>
                  <a:lnTo>
                    <a:pt x="1947" y="3396"/>
                  </a:lnTo>
                  <a:lnTo>
                    <a:pt x="2098" y="3276"/>
                  </a:lnTo>
                  <a:lnTo>
                    <a:pt x="1842" y="3155"/>
                  </a:lnTo>
                  <a:lnTo>
                    <a:pt x="1283" y="2989"/>
                  </a:lnTo>
                  <a:lnTo>
                    <a:pt x="1012" y="2974"/>
                  </a:lnTo>
                  <a:lnTo>
                    <a:pt x="1510" y="2883"/>
                  </a:lnTo>
                  <a:close/>
                  <a:moveTo>
                    <a:pt x="8815" y="1"/>
                  </a:moveTo>
                  <a:lnTo>
                    <a:pt x="8181" y="31"/>
                  </a:lnTo>
                  <a:lnTo>
                    <a:pt x="7773" y="136"/>
                  </a:lnTo>
                  <a:lnTo>
                    <a:pt x="7577" y="212"/>
                  </a:lnTo>
                  <a:lnTo>
                    <a:pt x="7245" y="393"/>
                  </a:lnTo>
                  <a:lnTo>
                    <a:pt x="6641" y="831"/>
                  </a:lnTo>
                  <a:lnTo>
                    <a:pt x="6053" y="1299"/>
                  </a:lnTo>
                  <a:lnTo>
                    <a:pt x="5419" y="1676"/>
                  </a:lnTo>
                  <a:lnTo>
                    <a:pt x="5072" y="1766"/>
                  </a:lnTo>
                  <a:lnTo>
                    <a:pt x="4845" y="1797"/>
                  </a:lnTo>
                  <a:lnTo>
                    <a:pt x="4392" y="1782"/>
                  </a:lnTo>
                  <a:lnTo>
                    <a:pt x="3713" y="1646"/>
                  </a:lnTo>
                  <a:lnTo>
                    <a:pt x="2808" y="1374"/>
                  </a:lnTo>
                  <a:lnTo>
                    <a:pt x="2128" y="1253"/>
                  </a:lnTo>
                  <a:lnTo>
                    <a:pt x="1691" y="1268"/>
                  </a:lnTo>
                  <a:lnTo>
                    <a:pt x="1464" y="1329"/>
                  </a:lnTo>
                  <a:lnTo>
                    <a:pt x="1178" y="1434"/>
                  </a:lnTo>
                  <a:lnTo>
                    <a:pt x="695" y="1797"/>
                  </a:lnTo>
                  <a:lnTo>
                    <a:pt x="332" y="2310"/>
                  </a:lnTo>
                  <a:lnTo>
                    <a:pt x="91" y="2898"/>
                  </a:lnTo>
                  <a:lnTo>
                    <a:pt x="31" y="3215"/>
                  </a:lnTo>
                  <a:lnTo>
                    <a:pt x="0" y="3532"/>
                  </a:lnTo>
                  <a:lnTo>
                    <a:pt x="15" y="4151"/>
                  </a:lnTo>
                  <a:lnTo>
                    <a:pt x="151" y="5072"/>
                  </a:lnTo>
                  <a:lnTo>
                    <a:pt x="287" y="5691"/>
                  </a:lnTo>
                  <a:lnTo>
                    <a:pt x="393" y="6098"/>
                  </a:lnTo>
                  <a:lnTo>
                    <a:pt x="619" y="6898"/>
                  </a:lnTo>
                  <a:lnTo>
                    <a:pt x="951" y="7668"/>
                  </a:lnTo>
                  <a:lnTo>
                    <a:pt x="1404" y="8332"/>
                  </a:lnTo>
                  <a:lnTo>
                    <a:pt x="1706" y="8619"/>
                  </a:lnTo>
                  <a:lnTo>
                    <a:pt x="1917" y="8769"/>
                  </a:lnTo>
                  <a:lnTo>
                    <a:pt x="2385" y="9011"/>
                  </a:lnTo>
                  <a:lnTo>
                    <a:pt x="3125" y="9252"/>
                  </a:lnTo>
                  <a:lnTo>
                    <a:pt x="3638" y="9343"/>
                  </a:lnTo>
                  <a:lnTo>
                    <a:pt x="4332" y="9449"/>
                  </a:lnTo>
                  <a:lnTo>
                    <a:pt x="5751" y="9539"/>
                  </a:lnTo>
                  <a:lnTo>
                    <a:pt x="7169" y="9464"/>
                  </a:lnTo>
                  <a:lnTo>
                    <a:pt x="8573" y="9237"/>
                  </a:lnTo>
                  <a:lnTo>
                    <a:pt x="9252" y="9071"/>
                  </a:lnTo>
                  <a:lnTo>
                    <a:pt x="9735" y="8935"/>
                  </a:lnTo>
                  <a:lnTo>
                    <a:pt x="10641" y="8634"/>
                  </a:lnTo>
                  <a:lnTo>
                    <a:pt x="11214" y="8286"/>
                  </a:lnTo>
                  <a:lnTo>
                    <a:pt x="11531" y="8000"/>
                  </a:lnTo>
                  <a:lnTo>
                    <a:pt x="11773" y="7622"/>
                  </a:lnTo>
                  <a:lnTo>
                    <a:pt x="11939" y="7170"/>
                  </a:lnTo>
                  <a:lnTo>
                    <a:pt x="11969" y="6898"/>
                  </a:lnTo>
                  <a:lnTo>
                    <a:pt x="12075" y="6174"/>
                  </a:lnTo>
                  <a:lnTo>
                    <a:pt x="12135" y="4710"/>
                  </a:lnTo>
                  <a:lnTo>
                    <a:pt x="12090" y="3985"/>
                  </a:lnTo>
                  <a:lnTo>
                    <a:pt x="12029" y="3563"/>
                  </a:lnTo>
                  <a:lnTo>
                    <a:pt x="11833" y="2717"/>
                  </a:lnTo>
                  <a:lnTo>
                    <a:pt x="11501" y="1917"/>
                  </a:lnTo>
                  <a:lnTo>
                    <a:pt x="11033" y="1208"/>
                  </a:lnTo>
                  <a:lnTo>
                    <a:pt x="10731" y="891"/>
                  </a:lnTo>
                  <a:lnTo>
                    <a:pt x="10399" y="604"/>
                  </a:lnTo>
                  <a:lnTo>
                    <a:pt x="9645" y="197"/>
                  </a:lnTo>
                  <a:lnTo>
                    <a:pt x="88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3524306" y="877346"/>
              <a:ext cx="834108" cy="366304"/>
            </a:xfrm>
            <a:custGeom>
              <a:avLst/>
              <a:gdLst/>
              <a:ahLst/>
              <a:cxnLst/>
              <a:rect l="l" t="t" r="r" b="b"/>
              <a:pathLst>
                <a:path w="22821" h="10022" extrusionOk="0">
                  <a:moveTo>
                    <a:pt x="5841" y="3698"/>
                  </a:moveTo>
                  <a:lnTo>
                    <a:pt x="5962" y="3774"/>
                  </a:lnTo>
                  <a:lnTo>
                    <a:pt x="6188" y="4015"/>
                  </a:lnTo>
                  <a:lnTo>
                    <a:pt x="6370" y="4317"/>
                  </a:lnTo>
                  <a:lnTo>
                    <a:pt x="6445" y="4619"/>
                  </a:lnTo>
                  <a:lnTo>
                    <a:pt x="6430" y="4755"/>
                  </a:lnTo>
                  <a:lnTo>
                    <a:pt x="6385" y="4890"/>
                  </a:lnTo>
                  <a:lnTo>
                    <a:pt x="6264" y="5147"/>
                  </a:lnTo>
                  <a:lnTo>
                    <a:pt x="5947" y="5434"/>
                  </a:lnTo>
                  <a:lnTo>
                    <a:pt x="5690" y="5555"/>
                  </a:lnTo>
                  <a:lnTo>
                    <a:pt x="5419" y="5615"/>
                  </a:lnTo>
                  <a:lnTo>
                    <a:pt x="4830" y="5555"/>
                  </a:lnTo>
                  <a:lnTo>
                    <a:pt x="4574" y="5419"/>
                  </a:lnTo>
                  <a:lnTo>
                    <a:pt x="4830" y="5313"/>
                  </a:lnTo>
                  <a:lnTo>
                    <a:pt x="5283" y="4966"/>
                  </a:lnTo>
                  <a:lnTo>
                    <a:pt x="5615" y="4513"/>
                  </a:lnTo>
                  <a:lnTo>
                    <a:pt x="5811" y="3985"/>
                  </a:lnTo>
                  <a:lnTo>
                    <a:pt x="5841" y="3698"/>
                  </a:lnTo>
                  <a:close/>
                  <a:moveTo>
                    <a:pt x="7954" y="4015"/>
                  </a:moveTo>
                  <a:lnTo>
                    <a:pt x="8120" y="4136"/>
                  </a:lnTo>
                  <a:lnTo>
                    <a:pt x="8407" y="4483"/>
                  </a:lnTo>
                  <a:lnTo>
                    <a:pt x="8633" y="4890"/>
                  </a:lnTo>
                  <a:lnTo>
                    <a:pt x="8769" y="5328"/>
                  </a:lnTo>
                  <a:lnTo>
                    <a:pt x="8784" y="5524"/>
                  </a:lnTo>
                  <a:lnTo>
                    <a:pt x="8784" y="5721"/>
                  </a:lnTo>
                  <a:lnTo>
                    <a:pt x="8694" y="6113"/>
                  </a:lnTo>
                  <a:lnTo>
                    <a:pt x="8513" y="6460"/>
                  </a:lnTo>
                  <a:lnTo>
                    <a:pt x="8256" y="6762"/>
                  </a:lnTo>
                  <a:lnTo>
                    <a:pt x="8105" y="6883"/>
                  </a:lnTo>
                  <a:lnTo>
                    <a:pt x="7939" y="6988"/>
                  </a:lnTo>
                  <a:lnTo>
                    <a:pt x="7562" y="7139"/>
                  </a:lnTo>
                  <a:lnTo>
                    <a:pt x="7154" y="7200"/>
                  </a:lnTo>
                  <a:lnTo>
                    <a:pt x="6762" y="7154"/>
                  </a:lnTo>
                  <a:lnTo>
                    <a:pt x="6581" y="7094"/>
                  </a:lnTo>
                  <a:lnTo>
                    <a:pt x="6792" y="6943"/>
                  </a:lnTo>
                  <a:lnTo>
                    <a:pt x="7169" y="6566"/>
                  </a:lnTo>
                  <a:lnTo>
                    <a:pt x="7502" y="6143"/>
                  </a:lnTo>
                  <a:lnTo>
                    <a:pt x="7743" y="5660"/>
                  </a:lnTo>
                  <a:lnTo>
                    <a:pt x="7849" y="5419"/>
                  </a:lnTo>
                  <a:lnTo>
                    <a:pt x="7939" y="5072"/>
                  </a:lnTo>
                  <a:lnTo>
                    <a:pt x="8000" y="4377"/>
                  </a:lnTo>
                  <a:lnTo>
                    <a:pt x="7954" y="4015"/>
                  </a:lnTo>
                  <a:close/>
                  <a:moveTo>
                    <a:pt x="18459" y="2204"/>
                  </a:moveTo>
                  <a:lnTo>
                    <a:pt x="18806" y="2476"/>
                  </a:lnTo>
                  <a:lnTo>
                    <a:pt x="19349" y="3125"/>
                  </a:lnTo>
                  <a:lnTo>
                    <a:pt x="19757" y="3894"/>
                  </a:lnTo>
                  <a:lnTo>
                    <a:pt x="19968" y="4724"/>
                  </a:lnTo>
                  <a:lnTo>
                    <a:pt x="19998" y="5147"/>
                  </a:lnTo>
                  <a:lnTo>
                    <a:pt x="19983" y="5585"/>
                  </a:lnTo>
                  <a:lnTo>
                    <a:pt x="19802" y="6430"/>
                  </a:lnTo>
                  <a:lnTo>
                    <a:pt x="19440" y="7200"/>
                  </a:lnTo>
                  <a:lnTo>
                    <a:pt x="18897" y="7894"/>
                  </a:lnTo>
                  <a:lnTo>
                    <a:pt x="18580" y="8166"/>
                  </a:lnTo>
                  <a:lnTo>
                    <a:pt x="18821" y="7456"/>
                  </a:lnTo>
                  <a:lnTo>
                    <a:pt x="19063" y="6309"/>
                  </a:lnTo>
                  <a:lnTo>
                    <a:pt x="19138" y="5539"/>
                  </a:lnTo>
                  <a:lnTo>
                    <a:pt x="19138" y="4755"/>
                  </a:lnTo>
                  <a:lnTo>
                    <a:pt x="19063" y="3985"/>
                  </a:lnTo>
                  <a:lnTo>
                    <a:pt x="18897" y="3245"/>
                  </a:lnTo>
                  <a:lnTo>
                    <a:pt x="18640" y="2536"/>
                  </a:lnTo>
                  <a:lnTo>
                    <a:pt x="18459" y="2204"/>
                  </a:lnTo>
                  <a:close/>
                  <a:moveTo>
                    <a:pt x="10490" y="4241"/>
                  </a:moveTo>
                  <a:lnTo>
                    <a:pt x="10792" y="4453"/>
                  </a:lnTo>
                  <a:lnTo>
                    <a:pt x="11305" y="5011"/>
                  </a:lnTo>
                  <a:lnTo>
                    <a:pt x="11622" y="5690"/>
                  </a:lnTo>
                  <a:lnTo>
                    <a:pt x="11682" y="6234"/>
                  </a:lnTo>
                  <a:lnTo>
                    <a:pt x="11652" y="6596"/>
                  </a:lnTo>
                  <a:lnTo>
                    <a:pt x="11592" y="6777"/>
                  </a:lnTo>
                  <a:lnTo>
                    <a:pt x="11531" y="6958"/>
                  </a:lnTo>
                  <a:lnTo>
                    <a:pt x="11335" y="7275"/>
                  </a:lnTo>
                  <a:lnTo>
                    <a:pt x="10943" y="7713"/>
                  </a:lnTo>
                  <a:lnTo>
                    <a:pt x="10279" y="8120"/>
                  </a:lnTo>
                  <a:lnTo>
                    <a:pt x="9539" y="8286"/>
                  </a:lnTo>
                  <a:lnTo>
                    <a:pt x="9162" y="8271"/>
                  </a:lnTo>
                  <a:lnTo>
                    <a:pt x="9373" y="8090"/>
                  </a:lnTo>
                  <a:lnTo>
                    <a:pt x="9750" y="7667"/>
                  </a:lnTo>
                  <a:lnTo>
                    <a:pt x="10067" y="7215"/>
                  </a:lnTo>
                  <a:lnTo>
                    <a:pt x="10309" y="6717"/>
                  </a:lnTo>
                  <a:lnTo>
                    <a:pt x="10490" y="6173"/>
                  </a:lnTo>
                  <a:lnTo>
                    <a:pt x="10596" y="5630"/>
                  </a:lnTo>
                  <a:lnTo>
                    <a:pt x="10611" y="5072"/>
                  </a:lnTo>
                  <a:lnTo>
                    <a:pt x="10550" y="4513"/>
                  </a:lnTo>
                  <a:lnTo>
                    <a:pt x="10490" y="4241"/>
                  </a:lnTo>
                  <a:close/>
                  <a:moveTo>
                    <a:pt x="15425" y="2928"/>
                  </a:moveTo>
                  <a:lnTo>
                    <a:pt x="15848" y="3110"/>
                  </a:lnTo>
                  <a:lnTo>
                    <a:pt x="16648" y="3668"/>
                  </a:lnTo>
                  <a:lnTo>
                    <a:pt x="17282" y="4407"/>
                  </a:lnTo>
                  <a:lnTo>
                    <a:pt x="17599" y="5056"/>
                  </a:lnTo>
                  <a:lnTo>
                    <a:pt x="17704" y="5509"/>
                  </a:lnTo>
                  <a:lnTo>
                    <a:pt x="17734" y="5736"/>
                  </a:lnTo>
                  <a:lnTo>
                    <a:pt x="17734" y="5962"/>
                  </a:lnTo>
                  <a:lnTo>
                    <a:pt x="17689" y="6415"/>
                  </a:lnTo>
                  <a:lnTo>
                    <a:pt x="17508" y="7079"/>
                  </a:lnTo>
                  <a:lnTo>
                    <a:pt x="17025" y="7864"/>
                  </a:lnTo>
                  <a:lnTo>
                    <a:pt x="16542" y="8347"/>
                  </a:lnTo>
                  <a:lnTo>
                    <a:pt x="16165" y="8603"/>
                  </a:lnTo>
                  <a:lnTo>
                    <a:pt x="15953" y="8694"/>
                  </a:lnTo>
                  <a:lnTo>
                    <a:pt x="16104" y="8347"/>
                  </a:lnTo>
                  <a:lnTo>
                    <a:pt x="16331" y="7622"/>
                  </a:lnTo>
                  <a:lnTo>
                    <a:pt x="16451" y="6883"/>
                  </a:lnTo>
                  <a:lnTo>
                    <a:pt x="16482" y="6113"/>
                  </a:lnTo>
                  <a:lnTo>
                    <a:pt x="16421" y="5358"/>
                  </a:lnTo>
                  <a:lnTo>
                    <a:pt x="16255" y="4619"/>
                  </a:lnTo>
                  <a:lnTo>
                    <a:pt x="15999" y="3909"/>
                  </a:lnTo>
                  <a:lnTo>
                    <a:pt x="15636" y="3230"/>
                  </a:lnTo>
                  <a:lnTo>
                    <a:pt x="15425" y="2928"/>
                  </a:lnTo>
                  <a:close/>
                  <a:moveTo>
                    <a:pt x="12935" y="3925"/>
                  </a:moveTo>
                  <a:lnTo>
                    <a:pt x="13448" y="4226"/>
                  </a:lnTo>
                  <a:lnTo>
                    <a:pt x="14172" y="4800"/>
                  </a:lnTo>
                  <a:lnTo>
                    <a:pt x="14535" y="5253"/>
                  </a:lnTo>
                  <a:lnTo>
                    <a:pt x="14655" y="5524"/>
                  </a:lnTo>
                  <a:lnTo>
                    <a:pt x="14746" y="5811"/>
                  </a:lnTo>
                  <a:lnTo>
                    <a:pt x="14837" y="6400"/>
                  </a:lnTo>
                  <a:lnTo>
                    <a:pt x="14791" y="6988"/>
                  </a:lnTo>
                  <a:lnTo>
                    <a:pt x="14640" y="7532"/>
                  </a:lnTo>
                  <a:lnTo>
                    <a:pt x="14505" y="7788"/>
                  </a:lnTo>
                  <a:lnTo>
                    <a:pt x="14339" y="8045"/>
                  </a:lnTo>
                  <a:lnTo>
                    <a:pt x="13931" y="8437"/>
                  </a:lnTo>
                  <a:lnTo>
                    <a:pt x="13433" y="8709"/>
                  </a:lnTo>
                  <a:lnTo>
                    <a:pt x="12890" y="8830"/>
                  </a:lnTo>
                  <a:lnTo>
                    <a:pt x="12603" y="8830"/>
                  </a:lnTo>
                  <a:lnTo>
                    <a:pt x="12859" y="8603"/>
                  </a:lnTo>
                  <a:lnTo>
                    <a:pt x="13282" y="8075"/>
                  </a:lnTo>
                  <a:lnTo>
                    <a:pt x="13599" y="7471"/>
                  </a:lnTo>
                  <a:lnTo>
                    <a:pt x="13795" y="6792"/>
                  </a:lnTo>
                  <a:lnTo>
                    <a:pt x="13825" y="6460"/>
                  </a:lnTo>
                  <a:lnTo>
                    <a:pt x="13825" y="6113"/>
                  </a:lnTo>
                  <a:lnTo>
                    <a:pt x="13735" y="5419"/>
                  </a:lnTo>
                  <a:lnTo>
                    <a:pt x="13508" y="4770"/>
                  </a:lnTo>
                  <a:lnTo>
                    <a:pt x="13161" y="4181"/>
                  </a:lnTo>
                  <a:lnTo>
                    <a:pt x="12935" y="3925"/>
                  </a:lnTo>
                  <a:close/>
                  <a:moveTo>
                    <a:pt x="423" y="0"/>
                  </a:moveTo>
                  <a:lnTo>
                    <a:pt x="212" y="16"/>
                  </a:lnTo>
                  <a:lnTo>
                    <a:pt x="61" y="136"/>
                  </a:lnTo>
                  <a:lnTo>
                    <a:pt x="0" y="348"/>
                  </a:lnTo>
                  <a:lnTo>
                    <a:pt x="46" y="453"/>
                  </a:lnTo>
                  <a:lnTo>
                    <a:pt x="619" y="1479"/>
                  </a:lnTo>
                  <a:lnTo>
                    <a:pt x="1857" y="3442"/>
                  </a:lnTo>
                  <a:lnTo>
                    <a:pt x="2536" y="4377"/>
                  </a:lnTo>
                  <a:lnTo>
                    <a:pt x="2974" y="4921"/>
                  </a:lnTo>
                  <a:lnTo>
                    <a:pt x="3864" y="5947"/>
                  </a:lnTo>
                  <a:lnTo>
                    <a:pt x="4347" y="6430"/>
                  </a:lnTo>
                  <a:lnTo>
                    <a:pt x="4815" y="6883"/>
                  </a:lnTo>
                  <a:lnTo>
                    <a:pt x="5811" y="7698"/>
                  </a:lnTo>
                  <a:lnTo>
                    <a:pt x="6883" y="8422"/>
                  </a:lnTo>
                  <a:lnTo>
                    <a:pt x="8015" y="9026"/>
                  </a:lnTo>
                  <a:lnTo>
                    <a:pt x="9207" y="9509"/>
                  </a:lnTo>
                  <a:lnTo>
                    <a:pt x="10430" y="9841"/>
                  </a:lnTo>
                  <a:lnTo>
                    <a:pt x="11667" y="10022"/>
                  </a:lnTo>
                  <a:lnTo>
                    <a:pt x="12935" y="10022"/>
                  </a:lnTo>
                  <a:lnTo>
                    <a:pt x="13554" y="9946"/>
                  </a:lnTo>
                  <a:lnTo>
                    <a:pt x="14384" y="9796"/>
                  </a:lnTo>
                  <a:lnTo>
                    <a:pt x="16044" y="9343"/>
                  </a:lnTo>
                  <a:lnTo>
                    <a:pt x="17734" y="8860"/>
                  </a:lnTo>
                  <a:lnTo>
                    <a:pt x="19002" y="8603"/>
                  </a:lnTo>
                  <a:lnTo>
                    <a:pt x="19832" y="8513"/>
                  </a:lnTo>
                  <a:lnTo>
                    <a:pt x="20255" y="8513"/>
                  </a:lnTo>
                  <a:lnTo>
                    <a:pt x="22821" y="2400"/>
                  </a:lnTo>
                  <a:lnTo>
                    <a:pt x="22564" y="2204"/>
                  </a:lnTo>
                  <a:lnTo>
                    <a:pt x="21975" y="1902"/>
                  </a:lnTo>
                  <a:lnTo>
                    <a:pt x="21311" y="1691"/>
                  </a:lnTo>
                  <a:lnTo>
                    <a:pt x="20587" y="1540"/>
                  </a:lnTo>
                  <a:lnTo>
                    <a:pt x="19455" y="1449"/>
                  </a:lnTo>
                  <a:lnTo>
                    <a:pt x="17991" y="1525"/>
                  </a:lnTo>
                  <a:lnTo>
                    <a:pt x="17357" y="1646"/>
                  </a:lnTo>
                  <a:lnTo>
                    <a:pt x="16738" y="1781"/>
                  </a:lnTo>
                  <a:lnTo>
                    <a:pt x="15561" y="2144"/>
                  </a:lnTo>
                  <a:lnTo>
                    <a:pt x="13795" y="2747"/>
                  </a:lnTo>
                  <a:lnTo>
                    <a:pt x="12603" y="3079"/>
                  </a:lnTo>
                  <a:lnTo>
                    <a:pt x="12120" y="3185"/>
                  </a:lnTo>
                  <a:lnTo>
                    <a:pt x="11139" y="3366"/>
                  </a:lnTo>
                  <a:lnTo>
                    <a:pt x="10173" y="3457"/>
                  </a:lnTo>
                  <a:lnTo>
                    <a:pt x="9177" y="3487"/>
                  </a:lnTo>
                  <a:lnTo>
                    <a:pt x="8196" y="3426"/>
                  </a:lnTo>
                  <a:lnTo>
                    <a:pt x="7215" y="3306"/>
                  </a:lnTo>
                  <a:lnTo>
                    <a:pt x="6249" y="3110"/>
                  </a:lnTo>
                  <a:lnTo>
                    <a:pt x="5313" y="2838"/>
                  </a:lnTo>
                  <a:lnTo>
                    <a:pt x="4845" y="2657"/>
                  </a:lnTo>
                  <a:lnTo>
                    <a:pt x="4453" y="2506"/>
                  </a:lnTo>
                  <a:lnTo>
                    <a:pt x="4060" y="2340"/>
                  </a:lnTo>
                  <a:lnTo>
                    <a:pt x="3577" y="2128"/>
                  </a:lnTo>
                  <a:lnTo>
                    <a:pt x="2642" y="1630"/>
                  </a:lnTo>
                  <a:lnTo>
                    <a:pt x="1751" y="1057"/>
                  </a:lnTo>
                  <a:lnTo>
                    <a:pt x="921" y="423"/>
                  </a:lnTo>
                  <a:lnTo>
                    <a:pt x="514" y="76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27"/>
          <p:cNvSpPr txBox="1">
            <a:spLocks noGrp="1"/>
          </p:cNvSpPr>
          <p:nvPr>
            <p:ph type="subTitle" idx="1"/>
          </p:nvPr>
        </p:nvSpPr>
        <p:spPr>
          <a:xfrm>
            <a:off x="1939950" y="4187321"/>
            <a:ext cx="52641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</a:rPr>
              <a:t>Presentation 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</a:rPr>
              <a:t>by Qingfeng 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</a:rPr>
              <a:t>He, May 2021</a:t>
            </a:r>
            <a:endParaRPr dirty="0"/>
          </a:p>
        </p:txBody>
      </p:sp>
      <p:sp>
        <p:nvSpPr>
          <p:cNvPr id="603" name="Google Shape;603;p27"/>
          <p:cNvSpPr txBox="1">
            <a:spLocks noGrp="1"/>
          </p:cNvSpPr>
          <p:nvPr>
            <p:ph type="ctrTitle"/>
          </p:nvPr>
        </p:nvSpPr>
        <p:spPr>
          <a:xfrm>
            <a:off x="1939950" y="2920050"/>
            <a:ext cx="5264100" cy="13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dirty="0" smtClean="0"/>
              <a:t>CHINA</a:t>
            </a:r>
            <a:endParaRPr sz="5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85" y="491144"/>
            <a:ext cx="3480358" cy="2610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0"/>
          <p:cNvSpPr/>
          <p:nvPr/>
        </p:nvSpPr>
        <p:spPr>
          <a:xfrm>
            <a:off x="10461271" y="1948461"/>
            <a:ext cx="188535" cy="75471"/>
          </a:xfrm>
          <a:custGeom>
            <a:avLst/>
            <a:gdLst/>
            <a:ahLst/>
            <a:cxnLst/>
            <a:rect l="l" t="t" r="r" b="b"/>
            <a:pathLst>
              <a:path w="5837" h="2311" extrusionOk="0">
                <a:moveTo>
                  <a:pt x="5715" y="2037"/>
                </a:moveTo>
                <a:cubicBezTo>
                  <a:pt x="5806" y="2006"/>
                  <a:pt x="5837" y="1885"/>
                  <a:pt x="5776" y="1824"/>
                </a:cubicBezTo>
                <a:cubicBezTo>
                  <a:pt x="5715" y="1733"/>
                  <a:pt x="5624" y="1672"/>
                  <a:pt x="5563" y="1641"/>
                </a:cubicBezTo>
                <a:cubicBezTo>
                  <a:pt x="5107" y="1429"/>
                  <a:pt x="4682" y="1186"/>
                  <a:pt x="4195" y="1003"/>
                </a:cubicBezTo>
                <a:cubicBezTo>
                  <a:pt x="4043" y="973"/>
                  <a:pt x="3922" y="882"/>
                  <a:pt x="3770" y="821"/>
                </a:cubicBezTo>
                <a:cubicBezTo>
                  <a:pt x="3618" y="699"/>
                  <a:pt x="3466" y="638"/>
                  <a:pt x="3283" y="578"/>
                </a:cubicBezTo>
                <a:cubicBezTo>
                  <a:pt x="3192" y="547"/>
                  <a:pt x="3131" y="517"/>
                  <a:pt x="3071" y="456"/>
                </a:cubicBezTo>
                <a:cubicBezTo>
                  <a:pt x="2888" y="274"/>
                  <a:pt x="2615" y="182"/>
                  <a:pt x="2372" y="182"/>
                </a:cubicBezTo>
                <a:cubicBezTo>
                  <a:pt x="2189" y="182"/>
                  <a:pt x="2007" y="152"/>
                  <a:pt x="1855" y="61"/>
                </a:cubicBezTo>
                <a:cubicBezTo>
                  <a:pt x="1764" y="30"/>
                  <a:pt x="1642" y="0"/>
                  <a:pt x="1520" y="0"/>
                </a:cubicBezTo>
                <a:cubicBezTo>
                  <a:pt x="1217" y="61"/>
                  <a:pt x="913" y="152"/>
                  <a:pt x="609" y="243"/>
                </a:cubicBezTo>
                <a:cubicBezTo>
                  <a:pt x="305" y="365"/>
                  <a:pt x="183" y="638"/>
                  <a:pt x="1" y="851"/>
                </a:cubicBezTo>
                <a:cubicBezTo>
                  <a:pt x="1" y="851"/>
                  <a:pt x="31" y="882"/>
                  <a:pt x="31" y="882"/>
                </a:cubicBezTo>
                <a:cubicBezTo>
                  <a:pt x="122" y="912"/>
                  <a:pt x="213" y="912"/>
                  <a:pt x="305" y="882"/>
                </a:cubicBezTo>
                <a:cubicBezTo>
                  <a:pt x="639" y="760"/>
                  <a:pt x="973" y="608"/>
                  <a:pt x="1277" y="456"/>
                </a:cubicBezTo>
                <a:cubicBezTo>
                  <a:pt x="1368" y="395"/>
                  <a:pt x="1460" y="426"/>
                  <a:pt x="1520" y="517"/>
                </a:cubicBezTo>
                <a:cubicBezTo>
                  <a:pt x="1581" y="608"/>
                  <a:pt x="1672" y="699"/>
                  <a:pt x="1764" y="730"/>
                </a:cubicBezTo>
                <a:cubicBezTo>
                  <a:pt x="1946" y="760"/>
                  <a:pt x="2098" y="790"/>
                  <a:pt x="2250" y="821"/>
                </a:cubicBezTo>
                <a:cubicBezTo>
                  <a:pt x="2341" y="821"/>
                  <a:pt x="2463" y="851"/>
                  <a:pt x="2554" y="912"/>
                </a:cubicBezTo>
                <a:cubicBezTo>
                  <a:pt x="2767" y="1034"/>
                  <a:pt x="2979" y="1094"/>
                  <a:pt x="3223" y="1094"/>
                </a:cubicBezTo>
                <a:cubicBezTo>
                  <a:pt x="3314" y="1125"/>
                  <a:pt x="3435" y="1186"/>
                  <a:pt x="3466" y="1307"/>
                </a:cubicBezTo>
                <a:cubicBezTo>
                  <a:pt x="3557" y="1520"/>
                  <a:pt x="3770" y="1672"/>
                  <a:pt x="3983" y="1672"/>
                </a:cubicBezTo>
                <a:cubicBezTo>
                  <a:pt x="4013" y="1672"/>
                  <a:pt x="4043" y="1702"/>
                  <a:pt x="4043" y="1702"/>
                </a:cubicBezTo>
                <a:cubicBezTo>
                  <a:pt x="4135" y="1733"/>
                  <a:pt x="4135" y="1793"/>
                  <a:pt x="4104" y="1885"/>
                </a:cubicBezTo>
                <a:lnTo>
                  <a:pt x="4013" y="1976"/>
                </a:lnTo>
                <a:cubicBezTo>
                  <a:pt x="3952" y="2067"/>
                  <a:pt x="4013" y="2189"/>
                  <a:pt x="4104" y="2189"/>
                </a:cubicBezTo>
                <a:lnTo>
                  <a:pt x="4712" y="2189"/>
                </a:lnTo>
                <a:cubicBezTo>
                  <a:pt x="4986" y="2310"/>
                  <a:pt x="5350" y="2128"/>
                  <a:pt x="5715" y="203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Landmark: The Terracotta</a:t>
            </a:r>
            <a:r>
              <a:rPr lang="en-GB" sz="3000" dirty="0"/>
              <a:t> </a:t>
            </a:r>
            <a:r>
              <a:rPr lang="en-GB" sz="3000" dirty="0" smtClean="0"/>
              <a:t>Warriors Museum</a:t>
            </a:r>
            <a:endParaRPr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4" y="1212625"/>
            <a:ext cx="6315740" cy="33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31"/>
          <p:cNvGrpSpPr/>
          <p:nvPr/>
        </p:nvGrpSpPr>
        <p:grpSpPr>
          <a:xfrm>
            <a:off x="6408325" y="-1911450"/>
            <a:ext cx="1080377" cy="6335701"/>
            <a:chOff x="6408325" y="-1911450"/>
            <a:chExt cx="1080377" cy="6335701"/>
          </a:xfrm>
        </p:grpSpPr>
        <p:sp>
          <p:nvSpPr>
            <p:cNvPr id="765" name="Google Shape;765;p31"/>
            <p:cNvSpPr/>
            <p:nvPr/>
          </p:nvSpPr>
          <p:spPr>
            <a:xfrm>
              <a:off x="6949703" y="-1911450"/>
              <a:ext cx="0" cy="5450524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6932552" y="-1911450"/>
              <a:ext cx="36692" cy="5450524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7015495" y="3758312"/>
              <a:ext cx="19682" cy="597616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6988644" y="3758312"/>
              <a:ext cx="19682" cy="624467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6961793" y="3758312"/>
              <a:ext cx="17292" cy="665939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6930162" y="3758312"/>
              <a:ext cx="19541" cy="665939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6903311" y="3758312"/>
              <a:ext cx="19682" cy="624467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6876460" y="3758312"/>
              <a:ext cx="19682" cy="597616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6410715" y="1473312"/>
              <a:ext cx="1070676" cy="1424382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408325" y="1341729"/>
              <a:ext cx="1080377" cy="1709624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6834989" y="3448612"/>
              <a:ext cx="224510" cy="38069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1"/>
          <p:cNvGrpSpPr/>
          <p:nvPr/>
        </p:nvGrpSpPr>
        <p:grpSpPr>
          <a:xfrm>
            <a:off x="3097088" y="-1711837"/>
            <a:ext cx="652072" cy="3823974"/>
            <a:chOff x="2944688" y="-1864237"/>
            <a:chExt cx="652072" cy="3823974"/>
          </a:xfrm>
        </p:grpSpPr>
        <p:sp>
          <p:nvSpPr>
            <p:cNvPr id="777" name="Google Shape;777;p31"/>
            <p:cNvSpPr/>
            <p:nvPr/>
          </p:nvSpPr>
          <p:spPr>
            <a:xfrm>
              <a:off x="3271441" y="-1864237"/>
              <a:ext cx="0" cy="3289719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3261089" y="-1864237"/>
              <a:ext cx="22146" cy="328971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3311150" y="1557802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294944" y="1557802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278738" y="1557802"/>
              <a:ext cx="10437" cy="401934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259647" y="1557802"/>
              <a:ext cx="11794" cy="401934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243441" y="1557802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227234" y="1557802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2946130" y="178669"/>
              <a:ext cx="646218" cy="85970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2944688" y="99250"/>
              <a:ext cx="652072" cy="1031861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3202204" y="1370880"/>
              <a:ext cx="135505" cy="229774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1"/>
          <p:cNvGrpSpPr/>
          <p:nvPr/>
        </p:nvGrpSpPr>
        <p:grpSpPr>
          <a:xfrm>
            <a:off x="8035352" y="2502301"/>
            <a:ext cx="652048" cy="652048"/>
            <a:chOff x="8035352" y="2502301"/>
            <a:chExt cx="652048" cy="652048"/>
          </a:xfrm>
        </p:grpSpPr>
        <p:sp>
          <p:nvSpPr>
            <p:cNvPr id="789" name="Google Shape;789;p31"/>
            <p:cNvSpPr/>
            <p:nvPr/>
          </p:nvSpPr>
          <p:spPr>
            <a:xfrm rot="2700000">
              <a:off x="8127530" y="2601104"/>
              <a:ext cx="467692" cy="454443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 rot="2700000">
              <a:off x="8280945" y="2755272"/>
              <a:ext cx="139639" cy="139639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1"/>
          <p:cNvGrpSpPr/>
          <p:nvPr/>
        </p:nvGrpSpPr>
        <p:grpSpPr>
          <a:xfrm>
            <a:off x="4773687" y="991569"/>
            <a:ext cx="449634" cy="456374"/>
            <a:chOff x="4621287" y="839169"/>
            <a:chExt cx="449634" cy="456374"/>
          </a:xfrm>
        </p:grpSpPr>
        <p:sp>
          <p:nvSpPr>
            <p:cNvPr id="792" name="Google Shape;792;p31"/>
            <p:cNvSpPr/>
            <p:nvPr/>
          </p:nvSpPr>
          <p:spPr>
            <a:xfrm rot="4342437">
              <a:off x="4663157" y="889591"/>
              <a:ext cx="365896" cy="355531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 rot="4342437">
              <a:off x="4785273" y="1006668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31"/>
          <p:cNvGrpSpPr/>
          <p:nvPr/>
        </p:nvGrpSpPr>
        <p:grpSpPr>
          <a:xfrm>
            <a:off x="4936690" y="3731857"/>
            <a:ext cx="729402" cy="740429"/>
            <a:chOff x="4631890" y="3427057"/>
            <a:chExt cx="729402" cy="740429"/>
          </a:xfrm>
        </p:grpSpPr>
        <p:sp>
          <p:nvSpPr>
            <p:cNvPr id="795" name="Google Shape;795;p31"/>
            <p:cNvSpPr/>
            <p:nvPr/>
          </p:nvSpPr>
          <p:spPr>
            <a:xfrm rot="4346907">
              <a:off x="46995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 rot="4346907">
              <a:off x="48978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31"/>
          <p:cNvSpPr txBox="1">
            <a:spLocks noGrp="1"/>
          </p:cNvSpPr>
          <p:nvPr>
            <p:ph type="title"/>
          </p:nvPr>
        </p:nvSpPr>
        <p:spPr>
          <a:xfrm>
            <a:off x="720000" y="2308552"/>
            <a:ext cx="4947000" cy="14772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HOLIDAYS AND CUSTOMS</a:t>
            </a:r>
            <a:endParaRPr dirty="0"/>
          </a:p>
        </p:txBody>
      </p:sp>
      <p:sp>
        <p:nvSpPr>
          <p:cNvPr id="798" name="Google Shape;798;p31"/>
          <p:cNvSpPr txBox="1">
            <a:spLocks noGrp="1"/>
          </p:cNvSpPr>
          <p:nvPr>
            <p:ph type="title" idx="2"/>
          </p:nvPr>
        </p:nvSpPr>
        <p:spPr>
          <a:xfrm>
            <a:off x="720000" y="1015450"/>
            <a:ext cx="19458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Traditional Holidays</a:t>
            </a:r>
            <a:endParaRPr dirty="0"/>
          </a:p>
        </p:txBody>
      </p:sp>
      <p:sp>
        <p:nvSpPr>
          <p:cNvPr id="811" name="Google Shape;811;p32"/>
          <p:cNvSpPr/>
          <p:nvPr/>
        </p:nvSpPr>
        <p:spPr>
          <a:xfrm>
            <a:off x="1191038" y="1196525"/>
            <a:ext cx="4539912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2"/>
          <p:cNvSpPr txBox="1"/>
          <p:nvPr/>
        </p:nvSpPr>
        <p:spPr>
          <a:xfrm>
            <a:off x="1364563" y="1316850"/>
            <a:ext cx="23598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rgbClr val="BA1425"/>
                </a:solidFill>
                <a:latin typeface="Caveat Brush"/>
                <a:ea typeface="Caveat Brush"/>
                <a:cs typeface="Caveat Brush"/>
                <a:sym typeface="Caveat Brush"/>
              </a:rPr>
              <a:t>Lunar Calendar</a:t>
            </a:r>
            <a:endParaRPr sz="2300" dirty="0">
              <a:solidFill>
                <a:srgbClr val="BA1425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4294967295"/>
          </p:nvPr>
        </p:nvSpPr>
        <p:spPr>
          <a:xfrm>
            <a:off x="1364575" y="1378194"/>
            <a:ext cx="4047397" cy="3198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 calendar based </a:t>
            </a: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on the monthly cycle of </a:t>
            </a:r>
            <a:r>
              <a:rPr lang="en-GB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moon’s </a:t>
            </a: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phases</a:t>
            </a:r>
            <a:endParaRPr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Four traditional holidays/festivals</a:t>
            </a:r>
          </a:p>
          <a:p>
            <a:pPr lvl="1" indent="-31115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Spring Festival</a:t>
            </a:r>
          </a:p>
          <a:p>
            <a:pPr lvl="2" indent="-31115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Starts with the Lunar New Year</a:t>
            </a:r>
          </a:p>
          <a:p>
            <a:pPr lvl="2" indent="-31115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Ends with The Lantern Festival</a:t>
            </a:r>
            <a:endParaRPr sz="10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lvl="1" indent="-31115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</a:t>
            </a:r>
            <a:r>
              <a:rPr lang="en-US" sz="1000" dirty="0" err="1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Qingming</a:t>
            </a: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Festival (The Tomb-sweeping Festival)</a:t>
            </a:r>
          </a:p>
          <a:p>
            <a:pPr lvl="1" indent="-31115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</a:t>
            </a:r>
            <a:r>
              <a:rPr lang="en-GB" sz="1000" dirty="0" err="1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Duanwu</a:t>
            </a: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</a:t>
            </a:r>
            <a:r>
              <a:rPr lang="en-GB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Festival </a:t>
            </a: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(The </a:t>
            </a:r>
            <a:r>
              <a:rPr lang="en-US" altLang="zh-CN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Dragon Boat Festival)</a:t>
            </a: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</a:t>
            </a:r>
          </a:p>
          <a:p>
            <a:pPr lvl="1" indent="-31115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</a:t>
            </a:r>
            <a:r>
              <a:rPr lang="en-GB" sz="1000" dirty="0" err="1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Mooncake</a:t>
            </a:r>
            <a:r>
              <a:rPr lang="en-GB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 Festival (The Mid-Autumn Festival)</a:t>
            </a:r>
          </a:p>
        </p:txBody>
      </p:sp>
      <p:sp>
        <p:nvSpPr>
          <p:cNvPr id="846" name="Google Shape;846;p32"/>
          <p:cNvSpPr txBox="1">
            <a:spLocks noGrp="1"/>
          </p:cNvSpPr>
          <p:nvPr>
            <p:ph type="title" idx="4294967295"/>
          </p:nvPr>
        </p:nvSpPr>
        <p:spPr>
          <a:xfrm>
            <a:off x="5419650" y="2596650"/>
            <a:ext cx="23598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2"/>
                </a:solidFill>
              </a:rPr>
              <a:t>February 12, 2021</a:t>
            </a:r>
            <a:endParaRPr sz="20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2"/>
                </a:solidFill>
              </a:rPr>
              <a:t>-</a:t>
            </a:r>
            <a:endParaRPr sz="20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2"/>
                </a:solidFill>
              </a:rPr>
              <a:t>February 26, 2021</a:t>
            </a:r>
            <a:endParaRPr sz="2000" dirty="0">
              <a:solidFill>
                <a:schemeClr val="dk2"/>
              </a:solidFill>
            </a:endParaRPr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b="78217"/>
          <a:stretch>
            <a:fillRect/>
          </a:stretch>
        </p:blipFill>
        <p:spPr bwMode="auto">
          <a:xfrm>
            <a:off x="6039666" y="1911899"/>
            <a:ext cx="2565804" cy="73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78217"/>
          <a:stretch>
            <a:fillRect/>
          </a:stretch>
        </p:blipFill>
        <p:spPr bwMode="auto">
          <a:xfrm>
            <a:off x="6039666" y="1196525"/>
            <a:ext cx="2532561" cy="70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20502" b="51308"/>
          <a:stretch>
            <a:fillRect/>
          </a:stretch>
        </p:blipFill>
        <p:spPr bwMode="auto">
          <a:xfrm>
            <a:off x="6039666" y="3468884"/>
            <a:ext cx="2565804" cy="7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2" r="49167" b="51308"/>
          <a:stretch>
            <a:fillRect/>
          </a:stretch>
        </p:blipFill>
        <p:spPr bwMode="auto">
          <a:xfrm>
            <a:off x="6060932" y="2651199"/>
            <a:ext cx="2532561" cy="80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3"/>
          <p:cNvSpPr txBox="1">
            <a:spLocks noGrp="1"/>
          </p:cNvSpPr>
          <p:nvPr>
            <p:ph type="title"/>
          </p:nvPr>
        </p:nvSpPr>
        <p:spPr>
          <a:xfrm>
            <a:off x="720000" y="1126800"/>
            <a:ext cx="34131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The Lunar New Year</a:t>
            </a:r>
            <a:endParaRPr sz="3200" dirty="0"/>
          </a:p>
        </p:txBody>
      </p:sp>
      <p:sp>
        <p:nvSpPr>
          <p:cNvPr id="855" name="Google Shape;855;p33"/>
          <p:cNvSpPr txBox="1">
            <a:spLocks noGrp="1"/>
          </p:cNvSpPr>
          <p:nvPr>
            <p:ph type="subTitle" idx="1"/>
          </p:nvPr>
        </p:nvSpPr>
        <p:spPr>
          <a:xfrm>
            <a:off x="720000" y="2045400"/>
            <a:ext cx="3413100" cy="2210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-317500"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</a:t>
            </a:r>
            <a:r>
              <a:rPr lang="en-GB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first day of the first lunar </a:t>
            </a: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month</a:t>
            </a:r>
            <a:endParaRPr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GB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There are many activities during this festival:</a:t>
            </a:r>
            <a:endParaRPr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New Clothes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Red packet 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Lion </a:t>
            </a: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and dragon </a:t>
            </a:r>
            <a:r>
              <a:rPr lang="en-GB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dances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Fireworks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Door and window decorations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Great food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42" y="666731"/>
            <a:ext cx="2273177" cy="144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91" y="623336"/>
            <a:ext cx="2232052" cy="14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91" y="2679570"/>
            <a:ext cx="2088412" cy="1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03" y="2430868"/>
            <a:ext cx="1831557" cy="2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3"/>
          <p:cNvSpPr txBox="1">
            <a:spLocks noGrp="1"/>
          </p:cNvSpPr>
          <p:nvPr>
            <p:ph type="title"/>
          </p:nvPr>
        </p:nvSpPr>
        <p:spPr>
          <a:xfrm>
            <a:off x="720000" y="1126800"/>
            <a:ext cx="34131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The Lantern Festival</a:t>
            </a:r>
            <a:endParaRPr sz="3200" dirty="0"/>
          </a:p>
        </p:txBody>
      </p:sp>
      <p:sp>
        <p:nvSpPr>
          <p:cNvPr id="855" name="Google Shape;855;p33"/>
          <p:cNvSpPr txBox="1">
            <a:spLocks noGrp="1"/>
          </p:cNvSpPr>
          <p:nvPr>
            <p:ph type="subTitle" idx="1"/>
          </p:nvPr>
        </p:nvSpPr>
        <p:spPr>
          <a:xfrm>
            <a:off x="720000" y="2045400"/>
            <a:ext cx="3413100" cy="2622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15</a:t>
            </a:r>
            <a:r>
              <a:rPr lang="en-GB" baseline="30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</a:t>
            </a: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day of the first lunar month</a:t>
            </a:r>
          </a:p>
          <a:p>
            <a:pPr lvl="0"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Marks </a:t>
            </a:r>
            <a:r>
              <a:rPr lang="en-US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last day of the Lunar New 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Year Celebration</a:t>
            </a:r>
            <a:endParaRPr lang="en-GB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GB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There </a:t>
            </a:r>
            <a:r>
              <a:rPr lang="en-GB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are many activities during this festival:</a:t>
            </a:r>
            <a:endParaRPr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Moon gazing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Lighting lanterns 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Riddles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Lion dances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ubrey"/>
              <a:buChar char="○"/>
            </a:pPr>
            <a:r>
              <a:rPr lang="en-GB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Eat </a:t>
            </a:r>
            <a:r>
              <a:rPr lang="en-GB" sz="1200" i="1" dirty="0" err="1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Tangyuan</a:t>
            </a:r>
            <a:r>
              <a:rPr lang="en-GB" sz="1200" i="1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</a:t>
            </a:r>
            <a:r>
              <a:rPr lang="en-GB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(</a:t>
            </a:r>
            <a:r>
              <a:rPr lang="en-GB" sz="1200" dirty="0" err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汤圆</a:t>
            </a:r>
            <a:r>
              <a:rPr lang="en-GB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)</a:t>
            </a:r>
            <a:endParaRPr sz="12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pic>
        <p:nvPicPr>
          <p:cNvPr id="856" name="Google Shape;856;p33"/>
          <p:cNvPicPr preferRelativeResize="0"/>
          <p:nvPr/>
        </p:nvPicPr>
        <p:blipFill rotWithShape="1">
          <a:blip r:embed="rId3">
            <a:alphaModFix/>
          </a:blip>
          <a:srcRect l="22700" r="4772"/>
          <a:stretch/>
        </p:blipFill>
        <p:spPr>
          <a:xfrm>
            <a:off x="5381300" y="1345700"/>
            <a:ext cx="3413100" cy="33105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7" name="Google Shape;857;p33"/>
          <p:cNvPicPr preferRelativeResize="0"/>
          <p:nvPr/>
        </p:nvPicPr>
        <p:blipFill rotWithShape="1">
          <a:blip r:embed="rId4">
            <a:alphaModFix/>
          </a:blip>
          <a:srcRect r="32836"/>
          <a:stretch/>
        </p:blipFill>
        <p:spPr>
          <a:xfrm>
            <a:off x="4469725" y="346900"/>
            <a:ext cx="2172000" cy="2153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8" name="Google Shape;858;p33"/>
          <p:cNvPicPr preferRelativeResize="0"/>
          <p:nvPr/>
        </p:nvPicPr>
        <p:blipFill rotWithShape="1">
          <a:blip r:embed="rId5">
            <a:alphaModFix/>
          </a:blip>
          <a:srcRect l="4230" r="29364"/>
          <a:stretch/>
        </p:blipFill>
        <p:spPr>
          <a:xfrm>
            <a:off x="4133100" y="2996300"/>
            <a:ext cx="1796400" cy="18003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65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3"/>
          <p:cNvSpPr txBox="1">
            <a:spLocks noGrp="1"/>
          </p:cNvSpPr>
          <p:nvPr>
            <p:ph type="title"/>
          </p:nvPr>
        </p:nvSpPr>
        <p:spPr>
          <a:xfrm>
            <a:off x="669851" y="871608"/>
            <a:ext cx="3463249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The </a:t>
            </a:r>
            <a:r>
              <a:rPr lang="en-GB" sz="3200" dirty="0" err="1" smtClean="0"/>
              <a:t>Qingming</a:t>
            </a:r>
            <a:r>
              <a:rPr lang="en-GB" sz="3200" dirty="0" smtClean="0"/>
              <a:t> Festival</a:t>
            </a:r>
            <a:endParaRPr sz="3200" dirty="0"/>
          </a:p>
        </p:txBody>
      </p:sp>
      <p:sp>
        <p:nvSpPr>
          <p:cNvPr id="855" name="Google Shape;855;p33"/>
          <p:cNvSpPr txBox="1">
            <a:spLocks noGrp="1"/>
          </p:cNvSpPr>
          <p:nvPr>
            <p:ph type="subTitle" idx="1"/>
          </p:nvPr>
        </p:nvSpPr>
        <p:spPr>
          <a:xfrm>
            <a:off x="720000" y="1641346"/>
            <a:ext cx="3413100" cy="2958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Around the 4</a:t>
            </a:r>
            <a:r>
              <a:rPr lang="en-US" baseline="30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or 5</a:t>
            </a:r>
            <a:r>
              <a:rPr lang="en-US" baseline="30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day of April in Solar calendar</a:t>
            </a:r>
            <a:endParaRPr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Show respect to ancestors and in memory of the loved ones</a:t>
            </a:r>
          </a:p>
          <a:p>
            <a:pPr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Tomb-sweeping </a:t>
            </a:r>
            <a:r>
              <a:rPr lang="en-US" altLang="zh-CN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Ritual:</a:t>
            </a:r>
          </a:p>
          <a:p>
            <a:pPr lvl="1"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Bow </a:t>
            </a:r>
          </a:p>
          <a:p>
            <a:pPr lvl="1"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Offer food, tea or wine</a:t>
            </a:r>
          </a:p>
          <a:p>
            <a:pPr lvl="1"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Burning incense, joss paper (representing money)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Eat </a:t>
            </a:r>
            <a:r>
              <a:rPr lang="en-US" i="1" dirty="0" err="1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Qingtuan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(</a:t>
            </a:r>
            <a:r>
              <a:rPr lang="zh-CN" alt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青团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) in south China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92" y="450332"/>
            <a:ext cx="3892073" cy="2548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55" y="3224567"/>
            <a:ext cx="2383450" cy="14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3"/>
          <p:cNvSpPr txBox="1">
            <a:spLocks noGrp="1"/>
          </p:cNvSpPr>
          <p:nvPr>
            <p:ph type="title"/>
          </p:nvPr>
        </p:nvSpPr>
        <p:spPr>
          <a:xfrm>
            <a:off x="669851" y="1126800"/>
            <a:ext cx="3463249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The </a:t>
            </a:r>
            <a:r>
              <a:rPr lang="en-GB" sz="3200" dirty="0" err="1" smtClean="0"/>
              <a:t>Duanwu</a:t>
            </a:r>
            <a:r>
              <a:rPr lang="en-GB" sz="3200" dirty="0" smtClean="0"/>
              <a:t> Festival</a:t>
            </a:r>
            <a:endParaRPr sz="3200" dirty="0"/>
          </a:p>
        </p:txBody>
      </p:sp>
      <p:sp>
        <p:nvSpPr>
          <p:cNvPr id="855" name="Google Shape;855;p33"/>
          <p:cNvSpPr txBox="1">
            <a:spLocks noGrp="1"/>
          </p:cNvSpPr>
          <p:nvPr>
            <p:ph type="subTitle" idx="1"/>
          </p:nvPr>
        </p:nvSpPr>
        <p:spPr>
          <a:xfrm>
            <a:off x="720000" y="2045400"/>
            <a:ext cx="3413100" cy="2055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5</a:t>
            </a:r>
            <a:r>
              <a:rPr lang="en-US" baseline="30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day of the fifth month in lunar calendar</a:t>
            </a:r>
            <a:endParaRPr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altLang="zh-CN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In memory of a poet and minister named </a:t>
            </a:r>
            <a:r>
              <a:rPr lang="en-US" altLang="zh-CN" dirty="0" err="1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Qu</a:t>
            </a:r>
            <a:r>
              <a:rPr lang="en-US" altLang="zh-CN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Yuan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altLang="zh-CN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Dragon Boat Racing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Enjoy </a:t>
            </a:r>
            <a:r>
              <a:rPr lang="en-US" dirty="0" err="1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Zongzi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(</a:t>
            </a:r>
            <a:r>
              <a:rPr lang="zh-CN" alt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粽子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7" y="485295"/>
            <a:ext cx="4086446" cy="2721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79" y="3361216"/>
            <a:ext cx="1908544" cy="14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3"/>
          <p:cNvSpPr txBox="1">
            <a:spLocks noGrp="1"/>
          </p:cNvSpPr>
          <p:nvPr>
            <p:ph type="title"/>
          </p:nvPr>
        </p:nvSpPr>
        <p:spPr>
          <a:xfrm>
            <a:off x="669851" y="1126800"/>
            <a:ext cx="3463249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The </a:t>
            </a:r>
            <a:r>
              <a:rPr lang="en-GB" sz="3200" dirty="0" err="1" smtClean="0"/>
              <a:t>Mooncake</a:t>
            </a:r>
            <a:r>
              <a:rPr lang="en-GB" sz="3200" dirty="0" smtClean="0"/>
              <a:t> Festival</a:t>
            </a:r>
            <a:endParaRPr sz="3200" dirty="0"/>
          </a:p>
        </p:txBody>
      </p:sp>
      <p:sp>
        <p:nvSpPr>
          <p:cNvPr id="855" name="Google Shape;855;p33"/>
          <p:cNvSpPr txBox="1">
            <a:spLocks noGrp="1"/>
          </p:cNvSpPr>
          <p:nvPr>
            <p:ph type="subTitle" idx="1"/>
          </p:nvPr>
        </p:nvSpPr>
        <p:spPr>
          <a:xfrm>
            <a:off x="720000" y="2045400"/>
            <a:ext cx="3413100" cy="2184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15</a:t>
            </a:r>
            <a:r>
              <a:rPr lang="en-US" baseline="30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</a:t>
            </a: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day of the eighth month in lunar calendar</a:t>
            </a:r>
            <a:endParaRPr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Gathering of family</a:t>
            </a:r>
          </a:p>
          <a:p>
            <a:pPr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Thanksgiving: to give thanks for the harvest</a:t>
            </a:r>
          </a:p>
          <a:p>
            <a:pPr indent="-317500">
              <a:spcBef>
                <a:spcPts val="1000"/>
              </a:spcBef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Praying</a:t>
            </a:r>
            <a:endParaRPr lang="en-US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Worship the moon and enjoy </a:t>
            </a:r>
            <a:r>
              <a:rPr lang="en-US" dirty="0" err="1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mooncake</a:t>
            </a:r>
            <a:endParaRPr lang="en-US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25" y="1319174"/>
            <a:ext cx="4525335" cy="26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34"/>
          <p:cNvGrpSpPr/>
          <p:nvPr/>
        </p:nvGrpSpPr>
        <p:grpSpPr>
          <a:xfrm>
            <a:off x="1154575" y="-1525700"/>
            <a:ext cx="1006927" cy="5905031"/>
            <a:chOff x="1154575" y="-1525700"/>
            <a:chExt cx="1006927" cy="5905031"/>
          </a:xfrm>
        </p:grpSpPr>
        <p:sp>
          <p:nvSpPr>
            <p:cNvPr id="864" name="Google Shape;864;p34"/>
            <p:cNvSpPr/>
            <p:nvPr/>
          </p:nvSpPr>
          <p:spPr>
            <a:xfrm>
              <a:off x="1659146" y="-1525700"/>
              <a:ext cx="0" cy="5080067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1643161" y="-1525700"/>
              <a:ext cx="34198" cy="5080067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1720465" y="3758654"/>
              <a:ext cx="18344" cy="556998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1695440" y="3758654"/>
              <a:ext cx="18344" cy="5820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1670414" y="3758654"/>
              <a:ext cx="16116" cy="620677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1640934" y="3758654"/>
              <a:ext cx="18212" cy="620677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1615908" y="3758654"/>
              <a:ext cx="18343" cy="5820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1590883" y="3758654"/>
              <a:ext cx="18343" cy="556998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1156802" y="1628980"/>
              <a:ext cx="997886" cy="1327571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1154575" y="1506341"/>
              <a:ext cx="1006927" cy="1593425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1552231" y="3470006"/>
              <a:ext cx="209247" cy="354822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4"/>
          <p:cNvGrpSpPr/>
          <p:nvPr/>
        </p:nvGrpSpPr>
        <p:grpSpPr>
          <a:xfrm>
            <a:off x="2940963" y="-485175"/>
            <a:ext cx="652072" cy="3823974"/>
            <a:chOff x="2788563" y="-637575"/>
            <a:chExt cx="652072" cy="3823974"/>
          </a:xfrm>
        </p:grpSpPr>
        <p:sp>
          <p:nvSpPr>
            <p:cNvPr id="876" name="Google Shape;876;p34"/>
            <p:cNvSpPr/>
            <p:nvPr/>
          </p:nvSpPr>
          <p:spPr>
            <a:xfrm>
              <a:off x="3115316" y="-637575"/>
              <a:ext cx="0" cy="3289719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104964" y="-637575"/>
              <a:ext cx="22146" cy="328971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155025" y="2784465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3138819" y="2784465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122613" y="2784465"/>
              <a:ext cx="10437" cy="401934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103522" y="2784465"/>
              <a:ext cx="11794" cy="401934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087316" y="2784465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071109" y="2784465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2790005" y="1405331"/>
              <a:ext cx="646218" cy="85970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2788563" y="1325913"/>
              <a:ext cx="652072" cy="1031861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046079" y="2597543"/>
              <a:ext cx="135505" cy="229774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34"/>
          <p:cNvGrpSpPr/>
          <p:nvPr/>
        </p:nvGrpSpPr>
        <p:grpSpPr>
          <a:xfrm>
            <a:off x="6911390" y="3731857"/>
            <a:ext cx="729402" cy="740429"/>
            <a:chOff x="6606590" y="3427057"/>
            <a:chExt cx="729402" cy="740429"/>
          </a:xfrm>
        </p:grpSpPr>
        <p:sp>
          <p:nvSpPr>
            <p:cNvPr id="888" name="Google Shape;888;p34"/>
            <p:cNvSpPr/>
            <p:nvPr/>
          </p:nvSpPr>
          <p:spPr>
            <a:xfrm rot="4346907">
              <a:off x="6674295" y="3508693"/>
              <a:ext cx="593991" cy="577158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 rot="4346907">
              <a:off x="6872549" y="3698737"/>
              <a:ext cx="177348" cy="1773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5172850" y="1043950"/>
            <a:ext cx="448004" cy="433492"/>
            <a:chOff x="5172850" y="1043950"/>
            <a:chExt cx="448004" cy="433492"/>
          </a:xfrm>
        </p:grpSpPr>
        <p:sp>
          <p:nvSpPr>
            <p:cNvPr id="891" name="Google Shape;891;p34"/>
            <p:cNvSpPr/>
            <p:nvPr/>
          </p:nvSpPr>
          <p:spPr>
            <a:xfrm>
              <a:off x="5172850" y="10439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323880" y="11968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4"/>
          <p:cNvGrpSpPr/>
          <p:nvPr/>
        </p:nvGrpSpPr>
        <p:grpSpPr>
          <a:xfrm>
            <a:off x="3401823" y="3728758"/>
            <a:ext cx="770573" cy="746614"/>
            <a:chOff x="3401823" y="3728758"/>
            <a:chExt cx="770573" cy="746614"/>
          </a:xfrm>
        </p:grpSpPr>
        <p:sp>
          <p:nvSpPr>
            <p:cNvPr id="894" name="Google Shape;894;p34"/>
            <p:cNvSpPr/>
            <p:nvPr/>
          </p:nvSpPr>
          <p:spPr>
            <a:xfrm>
              <a:off x="3401823" y="372875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656339" y="398789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34"/>
          <p:cNvSpPr txBox="1">
            <a:spLocks noGrp="1"/>
          </p:cNvSpPr>
          <p:nvPr>
            <p:ph type="title"/>
          </p:nvPr>
        </p:nvSpPr>
        <p:spPr>
          <a:xfrm>
            <a:off x="3477000" y="2631717"/>
            <a:ext cx="4947000" cy="830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Cultural Values</a:t>
            </a:r>
            <a:endParaRPr dirty="0"/>
          </a:p>
        </p:txBody>
      </p:sp>
      <p:sp>
        <p:nvSpPr>
          <p:cNvPr id="897" name="Google Shape;897;p34"/>
          <p:cNvSpPr txBox="1">
            <a:spLocks noGrp="1"/>
          </p:cNvSpPr>
          <p:nvPr>
            <p:ph type="title" idx="2"/>
          </p:nvPr>
        </p:nvSpPr>
        <p:spPr>
          <a:xfrm>
            <a:off x="6478200" y="1015450"/>
            <a:ext cx="19458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Three Main Philosophies of Ancient China</a:t>
            </a:r>
            <a:endParaRPr dirty="0"/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1059251"/>
            <a:ext cx="5944885" cy="3784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9" y="1541720"/>
            <a:ext cx="439049" cy="4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28"/>
          <p:cNvGrpSpPr/>
          <p:nvPr/>
        </p:nvGrpSpPr>
        <p:grpSpPr>
          <a:xfrm>
            <a:off x="4050425" y="1255275"/>
            <a:ext cx="1032633" cy="3523802"/>
            <a:chOff x="4050425" y="1255275"/>
            <a:chExt cx="1032633" cy="3523802"/>
          </a:xfrm>
        </p:grpSpPr>
        <p:sp>
          <p:nvSpPr>
            <p:cNvPr id="609" name="Google Shape;609;p28"/>
            <p:cNvSpPr/>
            <p:nvPr/>
          </p:nvSpPr>
          <p:spPr>
            <a:xfrm>
              <a:off x="4551479" y="1255275"/>
              <a:ext cx="35075" cy="267771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4630749" y="4142566"/>
              <a:ext cx="18812" cy="57120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4605085" y="4142566"/>
              <a:ext cx="18812" cy="596872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4579422" y="4142566"/>
              <a:ext cx="16528" cy="636511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549189" y="4142566"/>
              <a:ext cx="18677" cy="636511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23526" y="4142566"/>
              <a:ext cx="18812" cy="596872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4497862" y="4142566"/>
              <a:ext cx="18812" cy="57120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4052709" y="1958533"/>
              <a:ext cx="1023362" cy="1361437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4050425" y="1832764"/>
              <a:ext cx="1032633" cy="1634074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4458224" y="3846551"/>
              <a:ext cx="214589" cy="363874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28"/>
          <p:cNvSpPr txBox="1">
            <a:spLocks noGrp="1"/>
          </p:cNvSpPr>
          <p:nvPr>
            <p:ph type="title"/>
          </p:nvPr>
        </p:nvSpPr>
        <p:spPr>
          <a:xfrm>
            <a:off x="21254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620" name="Google Shape;620;p28"/>
          <p:cNvSpPr txBox="1">
            <a:spLocks noGrp="1"/>
          </p:cNvSpPr>
          <p:nvPr>
            <p:ph type="subTitle" idx="1"/>
          </p:nvPr>
        </p:nvSpPr>
        <p:spPr>
          <a:xfrm>
            <a:off x="1059150" y="1958101"/>
            <a:ext cx="2194500" cy="9232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History and Geography</a:t>
            </a:r>
            <a:endParaRPr dirty="0"/>
          </a:p>
        </p:txBody>
      </p:sp>
      <p:sp>
        <p:nvSpPr>
          <p:cNvPr id="621" name="Google Shape;621;p28"/>
          <p:cNvSpPr txBox="1">
            <a:spLocks noGrp="1"/>
          </p:cNvSpPr>
          <p:nvPr>
            <p:ph type="title" idx="3"/>
          </p:nvPr>
        </p:nvSpPr>
        <p:spPr>
          <a:xfrm>
            <a:off x="2125488" y="28994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622" name="Google Shape;622;p28"/>
          <p:cNvSpPr txBox="1">
            <a:spLocks noGrp="1"/>
          </p:cNvSpPr>
          <p:nvPr>
            <p:ph type="subTitle" idx="4"/>
          </p:nvPr>
        </p:nvSpPr>
        <p:spPr>
          <a:xfrm>
            <a:off x="720000" y="3866878"/>
            <a:ext cx="2533800" cy="553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Cultural Values</a:t>
            </a:r>
            <a:endParaRPr dirty="0"/>
          </a:p>
        </p:txBody>
      </p:sp>
      <p:sp>
        <p:nvSpPr>
          <p:cNvPr id="623" name="Google Shape;623;p28"/>
          <p:cNvSpPr txBox="1">
            <a:spLocks noGrp="1"/>
          </p:cNvSpPr>
          <p:nvPr>
            <p:ph type="title" idx="6"/>
          </p:nvPr>
        </p:nvSpPr>
        <p:spPr>
          <a:xfrm>
            <a:off x="58796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624" name="Google Shape;624;p28"/>
          <p:cNvSpPr txBox="1">
            <a:spLocks noGrp="1"/>
          </p:cNvSpPr>
          <p:nvPr>
            <p:ph type="subTitle" idx="7"/>
          </p:nvPr>
        </p:nvSpPr>
        <p:spPr>
          <a:xfrm>
            <a:off x="5879700" y="2142766"/>
            <a:ext cx="2590800" cy="5539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Holidays and Customs</a:t>
            </a:r>
            <a:endParaRPr dirty="0"/>
          </a:p>
        </p:txBody>
      </p:sp>
      <p:sp>
        <p:nvSpPr>
          <p:cNvPr id="625" name="Google Shape;625;p28"/>
          <p:cNvSpPr txBox="1">
            <a:spLocks noGrp="1"/>
          </p:cNvSpPr>
          <p:nvPr>
            <p:ph type="title" idx="9"/>
          </p:nvPr>
        </p:nvSpPr>
        <p:spPr>
          <a:xfrm>
            <a:off x="5879688" y="28994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626" name="Google Shape;626;p28"/>
          <p:cNvSpPr txBox="1">
            <a:spLocks noGrp="1"/>
          </p:cNvSpPr>
          <p:nvPr>
            <p:ph type="subTitle" idx="13"/>
          </p:nvPr>
        </p:nvSpPr>
        <p:spPr>
          <a:xfrm>
            <a:off x="5879688" y="3862923"/>
            <a:ext cx="25443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Chinese American</a:t>
            </a:r>
            <a:endParaRPr dirty="0"/>
          </a:p>
        </p:txBody>
      </p:sp>
      <p:grpSp>
        <p:nvGrpSpPr>
          <p:cNvPr id="627" name="Google Shape;627;p28"/>
          <p:cNvGrpSpPr/>
          <p:nvPr/>
        </p:nvGrpSpPr>
        <p:grpSpPr>
          <a:xfrm>
            <a:off x="7342144" y="540001"/>
            <a:ext cx="725980" cy="719107"/>
            <a:chOff x="7342144" y="540001"/>
            <a:chExt cx="725980" cy="719107"/>
          </a:xfrm>
        </p:grpSpPr>
        <p:sp>
          <p:nvSpPr>
            <p:cNvPr id="628" name="Google Shape;628;p28"/>
            <p:cNvSpPr/>
            <p:nvPr/>
          </p:nvSpPr>
          <p:spPr>
            <a:xfrm rot="1695158">
              <a:off x="7434152" y="636992"/>
              <a:ext cx="541964" cy="52512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 rot="1695158">
              <a:off x="7605970" y="818856"/>
              <a:ext cx="189572" cy="18958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8"/>
          <p:cNvGrpSpPr/>
          <p:nvPr/>
        </p:nvGrpSpPr>
        <p:grpSpPr>
          <a:xfrm>
            <a:off x="5225249" y="4171563"/>
            <a:ext cx="269816" cy="262173"/>
            <a:chOff x="10240149" y="1425651"/>
            <a:chExt cx="269816" cy="262173"/>
          </a:xfrm>
        </p:grpSpPr>
        <p:sp>
          <p:nvSpPr>
            <p:cNvPr id="631" name="Google Shape;631;p28"/>
            <p:cNvSpPr/>
            <p:nvPr/>
          </p:nvSpPr>
          <p:spPr>
            <a:xfrm>
              <a:off x="10240149" y="1425651"/>
              <a:ext cx="269816" cy="262173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10329133" y="1519469"/>
              <a:ext cx="80559" cy="80559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28"/>
          <p:cNvGrpSpPr/>
          <p:nvPr/>
        </p:nvGrpSpPr>
        <p:grpSpPr>
          <a:xfrm>
            <a:off x="779681" y="887094"/>
            <a:ext cx="510124" cy="510124"/>
            <a:chOff x="735856" y="954356"/>
            <a:chExt cx="510124" cy="510124"/>
          </a:xfrm>
        </p:grpSpPr>
        <p:sp>
          <p:nvSpPr>
            <p:cNvPr id="634" name="Google Shape;634;p28"/>
            <p:cNvSpPr/>
            <p:nvPr/>
          </p:nvSpPr>
          <p:spPr>
            <a:xfrm rot="2700000">
              <a:off x="807971" y="1031653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rot="2700000">
              <a:off x="927993" y="1152265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8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Cultural Values</a:t>
            </a:r>
            <a:endParaRPr dirty="0"/>
          </a:p>
        </p:txBody>
      </p:sp>
      <p:sp>
        <p:nvSpPr>
          <p:cNvPr id="811" name="Google Shape;811;p32"/>
          <p:cNvSpPr/>
          <p:nvPr/>
        </p:nvSpPr>
        <p:spPr>
          <a:xfrm>
            <a:off x="1424964" y="1196525"/>
            <a:ext cx="3742429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4294967295"/>
          </p:nvPr>
        </p:nvSpPr>
        <p:spPr>
          <a:xfrm>
            <a:off x="1598502" y="1378194"/>
            <a:ext cx="3494464" cy="3198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altLang="zh-CN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Education</a:t>
            </a:r>
          </a:p>
          <a:p>
            <a:pPr marL="9144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Hard working</a:t>
            </a:r>
          </a:p>
          <a:p>
            <a:pPr marL="9144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Family</a:t>
            </a:r>
          </a:p>
          <a:p>
            <a:pPr marL="54864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altLang="zh-CN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Parents often make great sacrifices to support their children</a:t>
            </a:r>
          </a:p>
          <a:p>
            <a:pPr marL="54864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Respect </a:t>
            </a: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and </a:t>
            </a: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support the </a:t>
            </a: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family’s senior </a:t>
            </a: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member</a:t>
            </a:r>
          </a:p>
          <a:p>
            <a:pPr marL="91440"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Contributing to </a:t>
            </a:r>
            <a:r>
              <a:rPr lang="en-GB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community and society</a:t>
            </a:r>
            <a:endParaRPr lang="en-GB" sz="14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altLang="zh-CN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Balance between individualism and collectivism</a:t>
            </a:r>
            <a:endParaRPr lang="en-GB" sz="10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9" y="1871329"/>
            <a:ext cx="3316767" cy="14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2"/>
          <p:cNvGrpSpPr/>
          <p:nvPr/>
        </p:nvGrpSpPr>
        <p:grpSpPr>
          <a:xfrm>
            <a:off x="7187900" y="-1798925"/>
            <a:ext cx="1080377" cy="6335701"/>
            <a:chOff x="7187900" y="-1798925"/>
            <a:chExt cx="1080377" cy="6335701"/>
          </a:xfrm>
        </p:grpSpPr>
        <p:sp>
          <p:nvSpPr>
            <p:cNvPr id="1642" name="Google Shape;1642;p42"/>
            <p:cNvSpPr/>
            <p:nvPr/>
          </p:nvSpPr>
          <p:spPr>
            <a:xfrm>
              <a:off x="7729278" y="-1798925"/>
              <a:ext cx="0" cy="5450524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7712127" y="-1798925"/>
              <a:ext cx="36692" cy="5450524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7795070" y="3870837"/>
              <a:ext cx="19682" cy="597616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7768219" y="3870837"/>
              <a:ext cx="19682" cy="624467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7741368" y="3870837"/>
              <a:ext cx="17292" cy="665939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7709737" y="3870837"/>
              <a:ext cx="19541" cy="665939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7682886" y="3870837"/>
              <a:ext cx="19682" cy="624467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7656035" y="3870837"/>
              <a:ext cx="19682" cy="597616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7190290" y="1585837"/>
              <a:ext cx="1070676" cy="1424382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7187900" y="1454254"/>
              <a:ext cx="1080377" cy="1709624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7614564" y="3561137"/>
              <a:ext cx="224510" cy="38069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42"/>
          <p:cNvGrpSpPr/>
          <p:nvPr/>
        </p:nvGrpSpPr>
        <p:grpSpPr>
          <a:xfrm>
            <a:off x="681200" y="-610774"/>
            <a:ext cx="903007" cy="5295500"/>
            <a:chOff x="681200" y="-610774"/>
            <a:chExt cx="903007" cy="5295500"/>
          </a:xfrm>
        </p:grpSpPr>
        <p:sp>
          <p:nvSpPr>
            <p:cNvPr id="1654" name="Google Shape;1654;p42"/>
            <p:cNvSpPr/>
            <p:nvPr/>
          </p:nvSpPr>
          <p:spPr>
            <a:xfrm>
              <a:off x="1133693" y="-610774"/>
              <a:ext cx="0" cy="4555689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1119358" y="-610774"/>
              <a:ext cx="30668" cy="455568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1188683" y="4128116"/>
              <a:ext cx="16450" cy="499503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1166241" y="4128116"/>
              <a:ext cx="16450" cy="521946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1143798" y="4128116"/>
              <a:ext cx="14453" cy="556609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1117361" y="4128116"/>
              <a:ext cx="16333" cy="556609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1094918" y="4128116"/>
              <a:ext cx="16450" cy="521946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1072476" y="4128116"/>
              <a:ext cx="16450" cy="499503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683197" y="2218272"/>
              <a:ext cx="894899" cy="1190535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681200" y="2108292"/>
              <a:ext cx="903007" cy="1428948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37813" y="3869264"/>
              <a:ext cx="187651" cy="31819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42"/>
          <p:cNvGrpSpPr/>
          <p:nvPr/>
        </p:nvGrpSpPr>
        <p:grpSpPr>
          <a:xfrm>
            <a:off x="1799155" y="956868"/>
            <a:ext cx="645055" cy="632097"/>
            <a:chOff x="1799155" y="956868"/>
            <a:chExt cx="645055" cy="632097"/>
          </a:xfrm>
        </p:grpSpPr>
        <p:sp>
          <p:nvSpPr>
            <p:cNvPr id="1666" name="Google Shape;1666;p42"/>
            <p:cNvSpPr/>
            <p:nvPr/>
          </p:nvSpPr>
          <p:spPr>
            <a:xfrm>
              <a:off x="1799155" y="956868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2067518" y="1176196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8" name="Google Shape;1668;p42"/>
          <p:cNvGrpSpPr/>
          <p:nvPr/>
        </p:nvGrpSpPr>
        <p:grpSpPr>
          <a:xfrm>
            <a:off x="4960587" y="4109040"/>
            <a:ext cx="548269" cy="538197"/>
            <a:chOff x="4960587" y="4109040"/>
            <a:chExt cx="548269" cy="538197"/>
          </a:xfrm>
        </p:grpSpPr>
        <p:sp>
          <p:nvSpPr>
            <p:cNvPr id="1669" name="Google Shape;1669;p42"/>
            <p:cNvSpPr/>
            <p:nvPr/>
          </p:nvSpPr>
          <p:spPr>
            <a:xfrm rot="938298">
              <a:off x="5010724" y="4161397"/>
              <a:ext cx="447994" cy="433483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 rot="938298">
              <a:off x="5160023" y="4313361"/>
              <a:ext cx="140810" cy="141232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42"/>
          <p:cNvGrpSpPr/>
          <p:nvPr/>
        </p:nvGrpSpPr>
        <p:grpSpPr>
          <a:xfrm>
            <a:off x="5927500" y="1109774"/>
            <a:ext cx="336519" cy="326299"/>
            <a:chOff x="5927500" y="1109774"/>
            <a:chExt cx="336519" cy="326299"/>
          </a:xfrm>
        </p:grpSpPr>
        <p:sp>
          <p:nvSpPr>
            <p:cNvPr id="1672" name="Google Shape;1672;p42"/>
            <p:cNvSpPr/>
            <p:nvPr/>
          </p:nvSpPr>
          <p:spPr>
            <a:xfrm rot="-109313">
              <a:off x="5932428" y="1114887"/>
              <a:ext cx="326662" cy="31607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 rot="-109313">
              <a:off x="6042713" y="1226437"/>
              <a:ext cx="102674" cy="102979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4" name="Google Shape;1674;p42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accent3"/>
                </a:solidFill>
              </a:rPr>
              <a:t>CHINESE AMERICANS</a:t>
            </a:r>
            <a:endParaRPr dirty="0"/>
          </a:p>
        </p:txBody>
      </p:sp>
      <p:sp>
        <p:nvSpPr>
          <p:cNvPr id="1675" name="Google Shape;1675;p42"/>
          <p:cNvSpPr txBox="1">
            <a:spLocks noGrp="1"/>
          </p:cNvSpPr>
          <p:nvPr>
            <p:ph type="title" idx="2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Why do we need to learn about China or any other Culture?</a:t>
            </a:r>
            <a:endParaRPr dirty="0"/>
          </a:p>
        </p:txBody>
      </p:sp>
      <p:sp>
        <p:nvSpPr>
          <p:cNvPr id="811" name="Google Shape;811;p32"/>
          <p:cNvSpPr/>
          <p:nvPr/>
        </p:nvSpPr>
        <p:spPr>
          <a:xfrm>
            <a:off x="1424964" y="1196525"/>
            <a:ext cx="3742429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4294967295"/>
          </p:nvPr>
        </p:nvSpPr>
        <p:spPr>
          <a:xfrm>
            <a:off x="1598502" y="1314396"/>
            <a:ext cx="3494464" cy="3198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Develop a global, growth mindset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Proud of our identity with unique &amp; diverse heritage</a:t>
            </a: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</a:t>
            </a: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American dream: Life, liberty, and the pursuit of happiness</a:t>
            </a: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altLang="zh-CN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Immigration is one of the main reasons that made </a:t>
            </a:r>
            <a:r>
              <a:rPr lang="en-US" altLang="zh-CN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America </a:t>
            </a:r>
            <a:r>
              <a:rPr lang="en-US" altLang="zh-CN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great</a:t>
            </a:r>
            <a:endParaRPr lang="en-US" altLang="zh-CN" sz="10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We are all descendants of immigrants from different cultural background and heritage</a:t>
            </a: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altLang="zh-CN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America is a cultural melting pot. We need to respect all races and backgrounds, and learn from each </a:t>
            </a:r>
            <a:r>
              <a:rPr lang="en-US" altLang="zh-CN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other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Learn Asian American history and their contributions to this country to connect the past with the present</a:t>
            </a:r>
            <a:endParaRPr lang="en-GB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35" y="1779641"/>
            <a:ext cx="3125941" cy="17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Scientist – </a:t>
            </a:r>
            <a:r>
              <a:rPr lang="en-US" dirty="0" err="1" smtClean="0"/>
              <a:t>Chien-Shiung</a:t>
            </a:r>
            <a:r>
              <a:rPr lang="en-US" dirty="0" smtClean="0"/>
              <a:t> Wu (</a:t>
            </a:r>
            <a:r>
              <a:rPr lang="zh-CN" altLang="en-US" dirty="0" smtClean="0"/>
              <a:t>吴健雄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811" name="Google Shape;811;p32"/>
          <p:cNvSpPr/>
          <p:nvPr/>
        </p:nvSpPr>
        <p:spPr>
          <a:xfrm>
            <a:off x="1424964" y="1196524"/>
            <a:ext cx="3742429" cy="3553765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4294967295"/>
          </p:nvPr>
        </p:nvSpPr>
        <p:spPr>
          <a:xfrm>
            <a:off x="1598502" y="1378194"/>
            <a:ext cx="3494464" cy="3114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Manhattan Project main contributor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Nickname "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First Lady of Physics"</a:t>
            </a:r>
            <a:endParaRPr lang="en-US" sz="14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Won many honors in her life</a:t>
            </a: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</a:t>
            </a: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inaugural Wolf Prize in Physics in 1978</a:t>
            </a: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</a:t>
            </a: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first woman with an honorary doctorate from Princeton University</a:t>
            </a: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First female President of the American Physical Society</a:t>
            </a:r>
          </a:p>
          <a:p>
            <a:pPr marL="5486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0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First female to be honored with the National Medal of Science in Physics, which is the highest presidential honor for American scientists </a:t>
            </a:r>
            <a:endParaRPr lang="en-US" sz="10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In 2021, Wu became the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eighth full-time physicist </a:t>
            </a: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honored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with a </a:t>
            </a: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USPS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postage </a:t>
            </a: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stamp</a:t>
            </a:r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68" y="1056433"/>
            <a:ext cx="2548987" cy="37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Architect – </a:t>
            </a:r>
            <a:r>
              <a:rPr lang="en-US" altLang="zh-CN" dirty="0" smtClean="0"/>
              <a:t>I.M. Pei (</a:t>
            </a:r>
            <a:r>
              <a:rPr lang="zh-CN" altLang="en-US" dirty="0"/>
              <a:t>贝聿铭</a:t>
            </a:r>
            <a:r>
              <a:rPr lang="en-US" altLang="zh-CN" dirty="0" smtClean="0"/>
              <a:t>)</a:t>
            </a:r>
            <a:endParaRPr dirty="0"/>
          </a:p>
        </p:txBody>
      </p:sp>
      <p:sp>
        <p:nvSpPr>
          <p:cNvPr id="811" name="Google Shape;811;p32"/>
          <p:cNvSpPr/>
          <p:nvPr/>
        </p:nvSpPr>
        <p:spPr>
          <a:xfrm>
            <a:off x="1424964" y="1196525"/>
            <a:ext cx="3742429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4294967295"/>
          </p:nvPr>
        </p:nvSpPr>
        <p:spPr>
          <a:xfrm>
            <a:off x="1598502" y="1378194"/>
            <a:ext cx="3494464" cy="3198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East </a:t>
            </a: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Building of the National Gallery of Art in Washington D.C.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Louvre iconic glass pyramid in Paris, France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Museum </a:t>
            </a: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of Islamic Art, Doha, Qatar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Miho Museum, Shiga, Japan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Bank </a:t>
            </a: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of China Tower, Hong Kong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JFK </a:t>
            </a: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Presidential Library and Museum, Boston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Luce Memorial Chapel, Taichung, Taiwan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GB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Place Ville-Marie, Montreal, Canada</a:t>
            </a:r>
            <a:endParaRPr lang="en-GB" sz="14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3" y="1860698"/>
            <a:ext cx="3250392" cy="22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665855" y="539996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Musician – Yo-Yo Ma (</a:t>
            </a:r>
            <a:r>
              <a:rPr lang="zh-CN" altLang="en-US" dirty="0" smtClean="0"/>
              <a:t>马友友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811" name="Google Shape;811;p32"/>
          <p:cNvSpPr/>
          <p:nvPr/>
        </p:nvSpPr>
        <p:spPr>
          <a:xfrm>
            <a:off x="1424964" y="1196525"/>
            <a:ext cx="3742429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4294967295"/>
          </p:nvPr>
        </p:nvSpPr>
        <p:spPr>
          <a:xfrm>
            <a:off x="1598502" y="1378194"/>
            <a:ext cx="3494464" cy="3198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altLang="zh-CN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W</a:t>
            </a: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orld </a:t>
            </a:r>
            <a:r>
              <a:rPr lang="en-US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renowned cellist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Recorded 90+ </a:t>
            </a:r>
            <a:r>
              <a:rPr lang="en-US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albums and received 18 Grammy Awards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 </a:t>
            </a:r>
            <a:r>
              <a:rPr lang="en-US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United Nations Messenger of Peace since 2006</a:t>
            </a: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.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Awarded </a:t>
            </a:r>
            <a:r>
              <a:rPr lang="en-US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Glenn Gould Prize in 1999, the National Medal of Arts in 2001</a:t>
            </a: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, </a:t>
            </a:r>
            <a:r>
              <a:rPr lang="en-US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Presidential Medal of Freedom in 2011, and the Polar Music Prize in 2012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Created </a:t>
            </a:r>
            <a:r>
              <a:rPr lang="en-US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the Silk Road Ensemble to bring the musicians together from countries along the Silk Road that linked the East and the West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At </a:t>
            </a:r>
            <a:r>
              <a:rPr lang="en-US" sz="12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just seven years old, the young prodigy played for 34th and 35th US Presidents Dwight D. Eisenhower and John F. </a:t>
            </a:r>
            <a:r>
              <a:rPr lang="en-US" sz="12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Kennedy</a:t>
            </a:r>
            <a:endParaRPr lang="en-GB" sz="12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54" y="1741752"/>
            <a:ext cx="3434090" cy="22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2"/>
          <p:cNvGrpSpPr/>
          <p:nvPr/>
        </p:nvGrpSpPr>
        <p:grpSpPr>
          <a:xfrm>
            <a:off x="7509581" y="806719"/>
            <a:ext cx="510124" cy="510124"/>
            <a:chOff x="7465756" y="873981"/>
            <a:chExt cx="510124" cy="510124"/>
          </a:xfrm>
        </p:grpSpPr>
        <p:sp>
          <p:nvSpPr>
            <p:cNvPr id="804" name="Google Shape;804;p32"/>
            <p:cNvSpPr/>
            <p:nvPr/>
          </p:nvSpPr>
          <p:spPr>
            <a:xfrm rot="2700000">
              <a:off x="7537871" y="951278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2700000">
              <a:off x="7657893" y="1071890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2"/>
          <p:cNvGrpSpPr/>
          <p:nvPr/>
        </p:nvGrpSpPr>
        <p:grpSpPr>
          <a:xfrm>
            <a:off x="916575" y="562950"/>
            <a:ext cx="448004" cy="433492"/>
            <a:chOff x="2013275" y="610450"/>
            <a:chExt cx="448004" cy="433492"/>
          </a:xfrm>
        </p:grpSpPr>
        <p:sp>
          <p:nvSpPr>
            <p:cNvPr id="807" name="Google Shape;807;p32"/>
            <p:cNvSpPr/>
            <p:nvPr/>
          </p:nvSpPr>
          <p:spPr>
            <a:xfrm>
              <a:off x="2013275" y="6104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164305" y="7633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Athlete – Michelle Kwan (</a:t>
            </a:r>
            <a:r>
              <a:rPr lang="zh-CN" altLang="en-US" dirty="0" smtClean="0"/>
              <a:t>关颖珊</a:t>
            </a:r>
            <a:r>
              <a:rPr lang="en-US" dirty="0" smtClean="0"/>
              <a:t>)</a:t>
            </a:r>
            <a:endParaRPr dirty="0"/>
          </a:p>
        </p:txBody>
      </p:sp>
      <p:sp>
        <p:nvSpPr>
          <p:cNvPr id="811" name="Google Shape;811;p32"/>
          <p:cNvSpPr/>
          <p:nvPr/>
        </p:nvSpPr>
        <p:spPr>
          <a:xfrm>
            <a:off x="1424964" y="1196525"/>
            <a:ext cx="3742429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 txBox="1">
            <a:spLocks noGrp="1"/>
          </p:cNvSpPr>
          <p:nvPr>
            <p:ph type="subTitle" idx="4294967295"/>
          </p:nvPr>
        </p:nvSpPr>
        <p:spPr>
          <a:xfrm>
            <a:off x="1598502" y="1378194"/>
            <a:ext cx="3494464" cy="3198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Retired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American figure </a:t>
            </a:r>
            <a:r>
              <a:rPr lang="en-US" sz="140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skater</a:t>
            </a:r>
            <a:r>
              <a:rPr lang="en-US" sz="140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.</a:t>
            </a:r>
            <a:endParaRPr lang="en-US" sz="14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Two-time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Olympic medalist (silver in 1998, bronze in 2002</a:t>
            </a: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) 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Five-time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World champion (1996, 1998, 2000, 2001, 2003) </a:t>
            </a:r>
            <a:endParaRPr lang="en-US" sz="14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Nine-time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U.S. champion (1996, 1998–2005</a:t>
            </a: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) </a:t>
            </a:r>
          </a:p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ubrey"/>
              <a:buChar char="●"/>
            </a:pPr>
            <a:r>
              <a:rPr lang="en-US" sz="14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Tied </a:t>
            </a:r>
            <a:r>
              <a:rPr lang="en-US" sz="1400" dirty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with Maribel Vinson for the all-time National Championship record</a:t>
            </a:r>
            <a:endParaRPr lang="en-GB" sz="1400" dirty="0" smtClean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grpSp>
        <p:nvGrpSpPr>
          <p:cNvPr id="847" name="Google Shape;847;p32"/>
          <p:cNvGrpSpPr/>
          <p:nvPr/>
        </p:nvGrpSpPr>
        <p:grpSpPr>
          <a:xfrm>
            <a:off x="4249492" y="4118193"/>
            <a:ext cx="645055" cy="632097"/>
            <a:chOff x="4134505" y="3893893"/>
            <a:chExt cx="645055" cy="632097"/>
          </a:xfrm>
        </p:grpSpPr>
        <p:sp>
          <p:nvSpPr>
            <p:cNvPr id="848" name="Google Shape;848;p32"/>
            <p:cNvSpPr/>
            <p:nvPr/>
          </p:nvSpPr>
          <p:spPr>
            <a:xfrm>
              <a:off x="4134505" y="3893893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402868" y="4113221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89" y="2062720"/>
            <a:ext cx="2928814" cy="16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42"/>
          <p:cNvGrpSpPr/>
          <p:nvPr/>
        </p:nvGrpSpPr>
        <p:grpSpPr>
          <a:xfrm>
            <a:off x="7187900" y="-1798925"/>
            <a:ext cx="1080377" cy="6335701"/>
            <a:chOff x="7187900" y="-1798925"/>
            <a:chExt cx="1080377" cy="6335701"/>
          </a:xfrm>
        </p:grpSpPr>
        <p:sp>
          <p:nvSpPr>
            <p:cNvPr id="1642" name="Google Shape;1642;p42"/>
            <p:cNvSpPr/>
            <p:nvPr/>
          </p:nvSpPr>
          <p:spPr>
            <a:xfrm>
              <a:off x="7729278" y="-1798925"/>
              <a:ext cx="0" cy="5450524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7712127" y="-1798925"/>
              <a:ext cx="36692" cy="5450524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7795070" y="3870837"/>
              <a:ext cx="19682" cy="597616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7768219" y="3870837"/>
              <a:ext cx="19682" cy="624467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7741368" y="3870837"/>
              <a:ext cx="17292" cy="665939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7709737" y="3870837"/>
              <a:ext cx="19541" cy="665939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7682886" y="3870837"/>
              <a:ext cx="19682" cy="624467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7656035" y="3870837"/>
              <a:ext cx="19682" cy="597616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7190290" y="1585837"/>
              <a:ext cx="1070676" cy="1424382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7187900" y="1454254"/>
              <a:ext cx="1080377" cy="1709624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7614564" y="3561137"/>
              <a:ext cx="224510" cy="38069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42"/>
          <p:cNvGrpSpPr/>
          <p:nvPr/>
        </p:nvGrpSpPr>
        <p:grpSpPr>
          <a:xfrm>
            <a:off x="681200" y="-610774"/>
            <a:ext cx="903007" cy="5295500"/>
            <a:chOff x="681200" y="-610774"/>
            <a:chExt cx="903007" cy="5295500"/>
          </a:xfrm>
        </p:grpSpPr>
        <p:sp>
          <p:nvSpPr>
            <p:cNvPr id="1654" name="Google Shape;1654;p42"/>
            <p:cNvSpPr/>
            <p:nvPr/>
          </p:nvSpPr>
          <p:spPr>
            <a:xfrm>
              <a:off x="1133693" y="-610774"/>
              <a:ext cx="0" cy="4555689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1119358" y="-610774"/>
              <a:ext cx="30668" cy="455568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1188683" y="4128116"/>
              <a:ext cx="16450" cy="499503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1166241" y="4128116"/>
              <a:ext cx="16450" cy="521946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1143798" y="4128116"/>
              <a:ext cx="14453" cy="556609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1117361" y="4128116"/>
              <a:ext cx="16333" cy="556609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1094918" y="4128116"/>
              <a:ext cx="16450" cy="521946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1072476" y="4128116"/>
              <a:ext cx="16450" cy="499503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683197" y="2218272"/>
              <a:ext cx="894899" cy="1190535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681200" y="2108292"/>
              <a:ext cx="903007" cy="1428948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37813" y="3869264"/>
              <a:ext cx="187651" cy="31819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42"/>
          <p:cNvGrpSpPr/>
          <p:nvPr/>
        </p:nvGrpSpPr>
        <p:grpSpPr>
          <a:xfrm>
            <a:off x="1799155" y="956868"/>
            <a:ext cx="645055" cy="632097"/>
            <a:chOff x="1799155" y="956868"/>
            <a:chExt cx="645055" cy="632097"/>
          </a:xfrm>
        </p:grpSpPr>
        <p:sp>
          <p:nvSpPr>
            <p:cNvPr id="1666" name="Google Shape;1666;p42"/>
            <p:cNvSpPr/>
            <p:nvPr/>
          </p:nvSpPr>
          <p:spPr>
            <a:xfrm>
              <a:off x="1799155" y="956868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2067518" y="1176196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8" name="Google Shape;1668;p42"/>
          <p:cNvGrpSpPr/>
          <p:nvPr/>
        </p:nvGrpSpPr>
        <p:grpSpPr>
          <a:xfrm>
            <a:off x="4960587" y="4109040"/>
            <a:ext cx="548269" cy="538197"/>
            <a:chOff x="4960587" y="4109040"/>
            <a:chExt cx="548269" cy="538197"/>
          </a:xfrm>
        </p:grpSpPr>
        <p:sp>
          <p:nvSpPr>
            <p:cNvPr id="1669" name="Google Shape;1669;p42"/>
            <p:cNvSpPr/>
            <p:nvPr/>
          </p:nvSpPr>
          <p:spPr>
            <a:xfrm rot="938298">
              <a:off x="5010724" y="4161397"/>
              <a:ext cx="447994" cy="433483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 rot="938298">
              <a:off x="5160023" y="4313361"/>
              <a:ext cx="140810" cy="141232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42"/>
          <p:cNvGrpSpPr/>
          <p:nvPr/>
        </p:nvGrpSpPr>
        <p:grpSpPr>
          <a:xfrm>
            <a:off x="5927500" y="1109774"/>
            <a:ext cx="336519" cy="326299"/>
            <a:chOff x="5927500" y="1109774"/>
            <a:chExt cx="336519" cy="326299"/>
          </a:xfrm>
        </p:grpSpPr>
        <p:sp>
          <p:nvSpPr>
            <p:cNvPr id="1672" name="Google Shape;1672;p42"/>
            <p:cNvSpPr/>
            <p:nvPr/>
          </p:nvSpPr>
          <p:spPr>
            <a:xfrm rot="-109313">
              <a:off x="5932428" y="1114887"/>
              <a:ext cx="326662" cy="31607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 rot="-109313">
              <a:off x="6042713" y="1226437"/>
              <a:ext cx="102674" cy="102979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908;p46"/>
          <p:cNvSpPr txBox="1">
            <a:spLocks noGrp="1"/>
          </p:cNvSpPr>
          <p:nvPr>
            <p:ph type="title"/>
          </p:nvPr>
        </p:nvSpPr>
        <p:spPr>
          <a:xfrm>
            <a:off x="2587786" y="1132455"/>
            <a:ext cx="3852000" cy="26468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err="1" smtClean="0">
                <a:solidFill>
                  <a:schemeClr val="accent3"/>
                </a:solidFill>
                <a:latin typeface="Ma Shan Zheng"/>
                <a:ea typeface="Ma Shan Zheng"/>
                <a:cs typeface="Ma Shan Zheng"/>
                <a:sym typeface="Ma Shan Zheng"/>
              </a:rPr>
              <a:t>谢谢</a:t>
            </a:r>
            <a:r>
              <a:rPr lang="en-GB" sz="8000" dirty="0" smtClean="0">
                <a:solidFill>
                  <a:schemeClr val="accent3"/>
                </a:solidFill>
                <a:latin typeface="Ma Shan Zheng"/>
                <a:ea typeface="Ma Shan Zheng"/>
                <a:cs typeface="Ma Shan Zheng"/>
                <a:sym typeface="Ma Shan Zheng"/>
              </a:rPr>
              <a:t/>
            </a:r>
            <a:br>
              <a:rPr lang="en-GB" sz="8000" dirty="0" smtClean="0">
                <a:solidFill>
                  <a:schemeClr val="accent3"/>
                </a:solidFill>
                <a:latin typeface="Ma Shan Zheng"/>
                <a:ea typeface="Ma Shan Zheng"/>
                <a:cs typeface="Ma Shan Zheng"/>
                <a:sym typeface="Ma Shan Zheng"/>
              </a:rPr>
            </a:br>
            <a:r>
              <a:rPr lang="en-US" altLang="zh-CN" sz="8000" dirty="0" smtClean="0">
                <a:solidFill>
                  <a:schemeClr val="accent3"/>
                </a:solidFill>
                <a:latin typeface="Ma Shan Zheng"/>
                <a:ea typeface="Ma Shan Zheng"/>
                <a:cs typeface="Ma Shan Zheng"/>
                <a:sym typeface="Ma Shan Zheng"/>
              </a:rPr>
              <a:t>Thank You</a:t>
            </a:r>
            <a:endParaRPr sz="2600" dirty="0">
              <a:solidFill>
                <a:schemeClr val="accent3"/>
              </a:solidFill>
            </a:endParaRPr>
          </a:p>
        </p:txBody>
      </p:sp>
      <p:sp>
        <p:nvSpPr>
          <p:cNvPr id="36" name="Google Shape;602;p27"/>
          <p:cNvSpPr txBox="1">
            <a:spLocks noGrp="1"/>
          </p:cNvSpPr>
          <p:nvPr>
            <p:ph type="subTitle" idx="1"/>
          </p:nvPr>
        </p:nvSpPr>
        <p:spPr>
          <a:xfrm>
            <a:off x="1669312" y="4046890"/>
            <a:ext cx="5317527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</a:rPr>
              <a:t>Credits: This presentation is based on a PPT by Eleanor Xiao from </a:t>
            </a:r>
            <a:r>
              <a:rPr lang="en-GB" sz="1200" dirty="0" err="1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</a:rPr>
              <a:t>PiPa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</a:rPr>
              <a:t> Magazine. 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  <a:hlinkClick r:id="rId3"/>
              </a:rPr>
              <a:t>www.pipamag.org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ea typeface="Aubrey"/>
                <a:cs typeface="Aubrey"/>
                <a:sym typeface="Aubrey"/>
              </a:rPr>
              <a:t>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smtClean="0">
                <a:solidFill>
                  <a:srgbClr val="000000"/>
                </a:solidFill>
                <a:latin typeface="Aubrey"/>
                <a:sym typeface="Aubrey"/>
              </a:rPr>
              <a:t>The template was created by </a:t>
            </a:r>
            <a:r>
              <a:rPr lang="en-GB" sz="1200" dirty="0" err="1" smtClean="0">
                <a:solidFill>
                  <a:srgbClr val="000000"/>
                </a:solidFill>
                <a:latin typeface="Aubrey"/>
                <a:sym typeface="Aubrey"/>
              </a:rPr>
              <a:t>Slidesgo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sym typeface="Aubrey"/>
              </a:rPr>
              <a:t>, including icons from </a:t>
            </a:r>
            <a:r>
              <a:rPr lang="en-GB" sz="1200" dirty="0" err="1" smtClean="0">
                <a:solidFill>
                  <a:srgbClr val="000000"/>
                </a:solidFill>
                <a:latin typeface="Aubrey"/>
                <a:sym typeface="Aubrey"/>
              </a:rPr>
              <a:t>Flaticon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sym typeface="Aubrey"/>
              </a:rPr>
              <a:t>, and </a:t>
            </a:r>
            <a:r>
              <a:rPr lang="en-GB" sz="1200" dirty="0" err="1" smtClean="0">
                <a:solidFill>
                  <a:srgbClr val="000000"/>
                </a:solidFill>
                <a:latin typeface="Aubrey"/>
                <a:sym typeface="Aubrey"/>
              </a:rPr>
              <a:t>infographics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sym typeface="Aubrey"/>
              </a:rPr>
              <a:t> &amp; images from </a:t>
            </a:r>
            <a:r>
              <a:rPr lang="en-GB" sz="1200" dirty="0" err="1" smtClean="0">
                <a:solidFill>
                  <a:srgbClr val="000000"/>
                </a:solidFill>
                <a:latin typeface="Aubrey"/>
                <a:sym typeface="Aubrey"/>
              </a:rPr>
              <a:t>Freepik</a:t>
            </a:r>
            <a:r>
              <a:rPr lang="en-GB" sz="1200" dirty="0" smtClean="0">
                <a:solidFill>
                  <a:srgbClr val="000000"/>
                </a:solidFill>
                <a:latin typeface="Aubrey"/>
                <a:sym typeface="Aubrey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958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29"/>
          <p:cNvGrpSpPr/>
          <p:nvPr/>
        </p:nvGrpSpPr>
        <p:grpSpPr>
          <a:xfrm>
            <a:off x="982800" y="0"/>
            <a:ext cx="652072" cy="3823974"/>
            <a:chOff x="982800" y="0"/>
            <a:chExt cx="652072" cy="3823974"/>
          </a:xfrm>
        </p:grpSpPr>
        <p:sp>
          <p:nvSpPr>
            <p:cNvPr id="642" name="Google Shape;642;p29"/>
            <p:cNvSpPr/>
            <p:nvPr/>
          </p:nvSpPr>
          <p:spPr>
            <a:xfrm>
              <a:off x="1309553" y="0"/>
              <a:ext cx="0" cy="3289719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1299202" y="0"/>
              <a:ext cx="22146" cy="328971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1349263" y="3422040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1333056" y="3422040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1316850" y="3422040"/>
              <a:ext cx="10437" cy="401934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1297759" y="3422040"/>
              <a:ext cx="11794" cy="401934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1281553" y="3422040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1265347" y="3422040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984242" y="2042906"/>
              <a:ext cx="646218" cy="85970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982800" y="1963488"/>
              <a:ext cx="652072" cy="1031861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1240317" y="3235118"/>
              <a:ext cx="135505" cy="229774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29"/>
          <p:cNvGrpSpPr/>
          <p:nvPr/>
        </p:nvGrpSpPr>
        <p:grpSpPr>
          <a:xfrm>
            <a:off x="2220673" y="953508"/>
            <a:ext cx="770573" cy="746614"/>
            <a:chOff x="2220673" y="953508"/>
            <a:chExt cx="770573" cy="746614"/>
          </a:xfrm>
        </p:grpSpPr>
        <p:sp>
          <p:nvSpPr>
            <p:cNvPr id="654" name="Google Shape;654;p29"/>
            <p:cNvSpPr/>
            <p:nvPr/>
          </p:nvSpPr>
          <p:spPr>
            <a:xfrm>
              <a:off x="2220673" y="95350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2475189" y="121264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9"/>
          <p:cNvGrpSpPr/>
          <p:nvPr/>
        </p:nvGrpSpPr>
        <p:grpSpPr>
          <a:xfrm>
            <a:off x="5144830" y="3629605"/>
            <a:ext cx="645055" cy="632097"/>
            <a:chOff x="5144830" y="3629605"/>
            <a:chExt cx="645055" cy="632097"/>
          </a:xfrm>
        </p:grpSpPr>
        <p:sp>
          <p:nvSpPr>
            <p:cNvPr id="657" name="Google Shape;657;p29"/>
            <p:cNvSpPr/>
            <p:nvPr/>
          </p:nvSpPr>
          <p:spPr>
            <a:xfrm>
              <a:off x="5144830" y="3629605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5413193" y="3848933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9"/>
          <p:cNvGrpSpPr/>
          <p:nvPr/>
        </p:nvGrpSpPr>
        <p:grpSpPr>
          <a:xfrm>
            <a:off x="3529719" y="3629744"/>
            <a:ext cx="510124" cy="510124"/>
            <a:chOff x="3534794" y="3347319"/>
            <a:chExt cx="510124" cy="510124"/>
          </a:xfrm>
        </p:grpSpPr>
        <p:sp>
          <p:nvSpPr>
            <p:cNvPr id="660" name="Google Shape;660;p29"/>
            <p:cNvSpPr/>
            <p:nvPr/>
          </p:nvSpPr>
          <p:spPr>
            <a:xfrm rot="2700000">
              <a:off x="3606908" y="3424616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 rot="2700000">
              <a:off x="3726931" y="3545227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9"/>
          <p:cNvGrpSpPr/>
          <p:nvPr/>
        </p:nvGrpSpPr>
        <p:grpSpPr>
          <a:xfrm>
            <a:off x="2220672" y="4425728"/>
            <a:ext cx="365891" cy="355526"/>
            <a:chOff x="7235572" y="1679815"/>
            <a:chExt cx="365891" cy="355526"/>
          </a:xfrm>
        </p:grpSpPr>
        <p:sp>
          <p:nvSpPr>
            <p:cNvPr id="663" name="Google Shape;663;p29"/>
            <p:cNvSpPr/>
            <p:nvPr/>
          </p:nvSpPr>
          <p:spPr>
            <a:xfrm>
              <a:off x="7235572" y="1679815"/>
              <a:ext cx="365891" cy="355526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7356237" y="1807038"/>
              <a:ext cx="109244" cy="109244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29"/>
          <p:cNvGrpSpPr/>
          <p:nvPr/>
        </p:nvGrpSpPr>
        <p:grpSpPr>
          <a:xfrm>
            <a:off x="7879069" y="1783510"/>
            <a:ext cx="898433" cy="896400"/>
            <a:chOff x="7548394" y="-423753"/>
            <a:chExt cx="898433" cy="896400"/>
          </a:xfrm>
        </p:grpSpPr>
        <p:sp>
          <p:nvSpPr>
            <p:cNvPr id="666" name="Google Shape;666;p29"/>
            <p:cNvSpPr/>
            <p:nvPr/>
          </p:nvSpPr>
          <p:spPr>
            <a:xfrm rot="2314632">
              <a:off x="7675080" y="-291601"/>
              <a:ext cx="645059" cy="632096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 rot="2314632">
              <a:off x="7950220" y="-53720"/>
              <a:ext cx="154581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9"/>
          <p:cNvGrpSpPr/>
          <p:nvPr/>
        </p:nvGrpSpPr>
        <p:grpSpPr>
          <a:xfrm>
            <a:off x="7159831" y="4403859"/>
            <a:ext cx="389982" cy="399271"/>
            <a:chOff x="6829156" y="2196596"/>
            <a:chExt cx="389982" cy="399271"/>
          </a:xfrm>
        </p:grpSpPr>
        <p:sp>
          <p:nvSpPr>
            <p:cNvPr id="669" name="Google Shape;669;p29"/>
            <p:cNvSpPr/>
            <p:nvPr/>
          </p:nvSpPr>
          <p:spPr>
            <a:xfrm rot="5740678">
              <a:off x="6841201" y="2218468"/>
              <a:ext cx="365891" cy="355526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 rot="5740678">
              <a:off x="6966219" y="2333583"/>
              <a:ext cx="109245" cy="109245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29"/>
          <p:cNvGrpSpPr/>
          <p:nvPr/>
        </p:nvGrpSpPr>
        <p:grpSpPr>
          <a:xfrm>
            <a:off x="7080500" y="-1187823"/>
            <a:ext cx="763524" cy="4477552"/>
            <a:chOff x="6777225" y="-1187823"/>
            <a:chExt cx="763524" cy="4477552"/>
          </a:xfrm>
        </p:grpSpPr>
        <p:sp>
          <p:nvSpPr>
            <p:cNvPr id="672" name="Google Shape;672;p29"/>
            <p:cNvSpPr/>
            <p:nvPr/>
          </p:nvSpPr>
          <p:spPr>
            <a:xfrm>
              <a:off x="7159827" y="-1187823"/>
              <a:ext cx="0" cy="3851996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7147706" y="-1187823"/>
              <a:ext cx="25931" cy="3851996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7206324" y="2819096"/>
              <a:ext cx="13909" cy="42234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7187348" y="2819096"/>
              <a:ext cx="13909" cy="4413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7168371" y="2819096"/>
              <a:ext cx="12220" cy="470633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7146017" y="2819096"/>
              <a:ext cx="13810" cy="470633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7127041" y="2819096"/>
              <a:ext cx="13909" cy="4413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7108065" y="2819096"/>
              <a:ext cx="13909" cy="42234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6778914" y="1204247"/>
              <a:ext cx="756669" cy="100664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6777225" y="1111255"/>
              <a:ext cx="763524" cy="1208226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7078756" y="2600226"/>
              <a:ext cx="158666" cy="26904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9"/>
          <p:cNvSpPr txBox="1">
            <a:spLocks noGrp="1"/>
          </p:cNvSpPr>
          <p:nvPr>
            <p:ph type="title"/>
          </p:nvPr>
        </p:nvSpPr>
        <p:spPr>
          <a:xfrm>
            <a:off x="1882050" y="2672317"/>
            <a:ext cx="5379900" cy="830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HISTORY AND GEOGRAPHY</a:t>
            </a:r>
            <a:endParaRPr dirty="0"/>
          </a:p>
        </p:txBody>
      </p:sp>
      <p:sp>
        <p:nvSpPr>
          <p:cNvPr id="684" name="Google Shape;684;p29"/>
          <p:cNvSpPr txBox="1">
            <a:spLocks noGrp="1"/>
          </p:cNvSpPr>
          <p:nvPr>
            <p:ph type="title" idx="2"/>
          </p:nvPr>
        </p:nvSpPr>
        <p:spPr>
          <a:xfrm>
            <a:off x="3599100" y="1265475"/>
            <a:ext cx="19458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grpSp>
        <p:nvGrpSpPr>
          <p:cNvPr id="685" name="Google Shape;685;p29"/>
          <p:cNvGrpSpPr/>
          <p:nvPr/>
        </p:nvGrpSpPr>
        <p:grpSpPr>
          <a:xfrm rot="5400000">
            <a:off x="5751744" y="1590169"/>
            <a:ext cx="510124" cy="510124"/>
            <a:chOff x="3534794" y="3347319"/>
            <a:chExt cx="510124" cy="510124"/>
          </a:xfrm>
        </p:grpSpPr>
        <p:sp>
          <p:nvSpPr>
            <p:cNvPr id="686" name="Google Shape;686;p29"/>
            <p:cNvSpPr/>
            <p:nvPr/>
          </p:nvSpPr>
          <p:spPr>
            <a:xfrm rot="2700000">
              <a:off x="3606908" y="3424616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 rot="2700000">
              <a:off x="3726931" y="3545227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0"/>
          <p:cNvSpPr/>
          <p:nvPr/>
        </p:nvSpPr>
        <p:spPr>
          <a:xfrm>
            <a:off x="10461271" y="1948461"/>
            <a:ext cx="188535" cy="75471"/>
          </a:xfrm>
          <a:custGeom>
            <a:avLst/>
            <a:gdLst/>
            <a:ahLst/>
            <a:cxnLst/>
            <a:rect l="l" t="t" r="r" b="b"/>
            <a:pathLst>
              <a:path w="5837" h="2311" extrusionOk="0">
                <a:moveTo>
                  <a:pt x="5715" y="2037"/>
                </a:moveTo>
                <a:cubicBezTo>
                  <a:pt x="5806" y="2006"/>
                  <a:pt x="5837" y="1885"/>
                  <a:pt x="5776" y="1824"/>
                </a:cubicBezTo>
                <a:cubicBezTo>
                  <a:pt x="5715" y="1733"/>
                  <a:pt x="5624" y="1672"/>
                  <a:pt x="5563" y="1641"/>
                </a:cubicBezTo>
                <a:cubicBezTo>
                  <a:pt x="5107" y="1429"/>
                  <a:pt x="4682" y="1186"/>
                  <a:pt x="4195" y="1003"/>
                </a:cubicBezTo>
                <a:cubicBezTo>
                  <a:pt x="4043" y="973"/>
                  <a:pt x="3922" y="882"/>
                  <a:pt x="3770" y="821"/>
                </a:cubicBezTo>
                <a:cubicBezTo>
                  <a:pt x="3618" y="699"/>
                  <a:pt x="3466" y="638"/>
                  <a:pt x="3283" y="578"/>
                </a:cubicBezTo>
                <a:cubicBezTo>
                  <a:pt x="3192" y="547"/>
                  <a:pt x="3131" y="517"/>
                  <a:pt x="3071" y="456"/>
                </a:cubicBezTo>
                <a:cubicBezTo>
                  <a:pt x="2888" y="274"/>
                  <a:pt x="2615" y="182"/>
                  <a:pt x="2372" y="182"/>
                </a:cubicBezTo>
                <a:cubicBezTo>
                  <a:pt x="2189" y="182"/>
                  <a:pt x="2007" y="152"/>
                  <a:pt x="1855" y="61"/>
                </a:cubicBezTo>
                <a:cubicBezTo>
                  <a:pt x="1764" y="30"/>
                  <a:pt x="1642" y="0"/>
                  <a:pt x="1520" y="0"/>
                </a:cubicBezTo>
                <a:cubicBezTo>
                  <a:pt x="1217" y="61"/>
                  <a:pt x="913" y="152"/>
                  <a:pt x="609" y="243"/>
                </a:cubicBezTo>
                <a:cubicBezTo>
                  <a:pt x="305" y="365"/>
                  <a:pt x="183" y="638"/>
                  <a:pt x="1" y="851"/>
                </a:cubicBezTo>
                <a:cubicBezTo>
                  <a:pt x="1" y="851"/>
                  <a:pt x="31" y="882"/>
                  <a:pt x="31" y="882"/>
                </a:cubicBezTo>
                <a:cubicBezTo>
                  <a:pt x="122" y="912"/>
                  <a:pt x="213" y="912"/>
                  <a:pt x="305" y="882"/>
                </a:cubicBezTo>
                <a:cubicBezTo>
                  <a:pt x="639" y="760"/>
                  <a:pt x="973" y="608"/>
                  <a:pt x="1277" y="456"/>
                </a:cubicBezTo>
                <a:cubicBezTo>
                  <a:pt x="1368" y="395"/>
                  <a:pt x="1460" y="426"/>
                  <a:pt x="1520" y="517"/>
                </a:cubicBezTo>
                <a:cubicBezTo>
                  <a:pt x="1581" y="608"/>
                  <a:pt x="1672" y="699"/>
                  <a:pt x="1764" y="730"/>
                </a:cubicBezTo>
                <a:cubicBezTo>
                  <a:pt x="1946" y="760"/>
                  <a:pt x="2098" y="790"/>
                  <a:pt x="2250" y="821"/>
                </a:cubicBezTo>
                <a:cubicBezTo>
                  <a:pt x="2341" y="821"/>
                  <a:pt x="2463" y="851"/>
                  <a:pt x="2554" y="912"/>
                </a:cubicBezTo>
                <a:cubicBezTo>
                  <a:pt x="2767" y="1034"/>
                  <a:pt x="2979" y="1094"/>
                  <a:pt x="3223" y="1094"/>
                </a:cubicBezTo>
                <a:cubicBezTo>
                  <a:pt x="3314" y="1125"/>
                  <a:pt x="3435" y="1186"/>
                  <a:pt x="3466" y="1307"/>
                </a:cubicBezTo>
                <a:cubicBezTo>
                  <a:pt x="3557" y="1520"/>
                  <a:pt x="3770" y="1672"/>
                  <a:pt x="3983" y="1672"/>
                </a:cubicBezTo>
                <a:cubicBezTo>
                  <a:pt x="4013" y="1672"/>
                  <a:pt x="4043" y="1702"/>
                  <a:pt x="4043" y="1702"/>
                </a:cubicBezTo>
                <a:cubicBezTo>
                  <a:pt x="4135" y="1733"/>
                  <a:pt x="4135" y="1793"/>
                  <a:pt x="4104" y="1885"/>
                </a:cubicBezTo>
                <a:lnTo>
                  <a:pt x="4013" y="1976"/>
                </a:lnTo>
                <a:cubicBezTo>
                  <a:pt x="3952" y="2067"/>
                  <a:pt x="4013" y="2189"/>
                  <a:pt x="4104" y="2189"/>
                </a:cubicBezTo>
                <a:lnTo>
                  <a:pt x="4712" y="2189"/>
                </a:lnTo>
                <a:cubicBezTo>
                  <a:pt x="4986" y="2310"/>
                  <a:pt x="5350" y="2128"/>
                  <a:pt x="5715" y="203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0"/>
          <p:cNvSpPr/>
          <p:nvPr/>
        </p:nvSpPr>
        <p:spPr>
          <a:xfrm>
            <a:off x="5509350" y="1151175"/>
            <a:ext cx="2914689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0"/>
          <p:cNvSpPr txBox="1"/>
          <p:nvPr/>
        </p:nvSpPr>
        <p:spPr>
          <a:xfrm>
            <a:off x="5545050" y="1146496"/>
            <a:ext cx="28791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GB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China has 3500 years of documented history starting Shang dynasty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Dynasties: Shang, </a:t>
            </a:r>
            <a:r>
              <a:rPr lang="en-US" altLang="zh-CN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Zhou, </a:t>
            </a: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Qin, Han, Sui, Tang, Song, Yuan, Ming, Qing, etc.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Four Great </a:t>
            </a:r>
            <a:r>
              <a:rPr lang="en-US" altLang="zh-CN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Inventions: Papermaking, Printing, Gunpowder, and Compass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Government</a:t>
            </a:r>
            <a:endParaRPr sz="13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endParaRPr sz="13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History </a:t>
            </a:r>
            <a:r>
              <a:rPr lang="en-GB" sz="3000" dirty="0"/>
              <a:t>	</a:t>
            </a:r>
            <a:endParaRPr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1446028"/>
            <a:ext cx="4752311" cy="2487043"/>
          </a:xfrm>
          <a:prstGeom prst="rect">
            <a:avLst/>
          </a:prstGeom>
        </p:spPr>
      </p:pic>
      <p:sp>
        <p:nvSpPr>
          <p:cNvPr id="9" name="Google Shape;758;p30"/>
          <p:cNvSpPr txBox="1"/>
          <p:nvPr/>
        </p:nvSpPr>
        <p:spPr>
          <a:xfrm>
            <a:off x="5835679" y="3551279"/>
            <a:ext cx="2879100" cy="109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6" indent="-311150"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Ruled by emperors in the past</a:t>
            </a:r>
          </a:p>
          <a:p>
            <a:pPr marL="457200" lvl="6" indent="-311150"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Now ruled by one party</a:t>
            </a:r>
          </a:p>
          <a:p>
            <a:pPr marL="457200" lvl="3" indent="-311150">
              <a:spcBef>
                <a:spcPts val="1000"/>
              </a:spcBef>
              <a:buClr>
                <a:schemeClr val="accent3"/>
              </a:buClr>
              <a:buSzPts val="1300"/>
              <a:buFont typeface="Aubrey"/>
              <a:buChar char="●"/>
            </a:pPr>
            <a:endParaRPr sz="13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endParaRPr sz="13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0"/>
          <p:cNvSpPr/>
          <p:nvPr/>
        </p:nvSpPr>
        <p:spPr>
          <a:xfrm>
            <a:off x="10461271" y="1948461"/>
            <a:ext cx="188535" cy="75471"/>
          </a:xfrm>
          <a:custGeom>
            <a:avLst/>
            <a:gdLst/>
            <a:ahLst/>
            <a:cxnLst/>
            <a:rect l="l" t="t" r="r" b="b"/>
            <a:pathLst>
              <a:path w="5837" h="2311" extrusionOk="0">
                <a:moveTo>
                  <a:pt x="5715" y="2037"/>
                </a:moveTo>
                <a:cubicBezTo>
                  <a:pt x="5806" y="2006"/>
                  <a:pt x="5837" y="1885"/>
                  <a:pt x="5776" y="1824"/>
                </a:cubicBezTo>
                <a:cubicBezTo>
                  <a:pt x="5715" y="1733"/>
                  <a:pt x="5624" y="1672"/>
                  <a:pt x="5563" y="1641"/>
                </a:cubicBezTo>
                <a:cubicBezTo>
                  <a:pt x="5107" y="1429"/>
                  <a:pt x="4682" y="1186"/>
                  <a:pt x="4195" y="1003"/>
                </a:cubicBezTo>
                <a:cubicBezTo>
                  <a:pt x="4043" y="973"/>
                  <a:pt x="3922" y="882"/>
                  <a:pt x="3770" y="821"/>
                </a:cubicBezTo>
                <a:cubicBezTo>
                  <a:pt x="3618" y="699"/>
                  <a:pt x="3466" y="638"/>
                  <a:pt x="3283" y="578"/>
                </a:cubicBezTo>
                <a:cubicBezTo>
                  <a:pt x="3192" y="547"/>
                  <a:pt x="3131" y="517"/>
                  <a:pt x="3071" y="456"/>
                </a:cubicBezTo>
                <a:cubicBezTo>
                  <a:pt x="2888" y="274"/>
                  <a:pt x="2615" y="182"/>
                  <a:pt x="2372" y="182"/>
                </a:cubicBezTo>
                <a:cubicBezTo>
                  <a:pt x="2189" y="182"/>
                  <a:pt x="2007" y="152"/>
                  <a:pt x="1855" y="61"/>
                </a:cubicBezTo>
                <a:cubicBezTo>
                  <a:pt x="1764" y="30"/>
                  <a:pt x="1642" y="0"/>
                  <a:pt x="1520" y="0"/>
                </a:cubicBezTo>
                <a:cubicBezTo>
                  <a:pt x="1217" y="61"/>
                  <a:pt x="913" y="152"/>
                  <a:pt x="609" y="243"/>
                </a:cubicBezTo>
                <a:cubicBezTo>
                  <a:pt x="305" y="365"/>
                  <a:pt x="183" y="638"/>
                  <a:pt x="1" y="851"/>
                </a:cubicBezTo>
                <a:cubicBezTo>
                  <a:pt x="1" y="851"/>
                  <a:pt x="31" y="882"/>
                  <a:pt x="31" y="882"/>
                </a:cubicBezTo>
                <a:cubicBezTo>
                  <a:pt x="122" y="912"/>
                  <a:pt x="213" y="912"/>
                  <a:pt x="305" y="882"/>
                </a:cubicBezTo>
                <a:cubicBezTo>
                  <a:pt x="639" y="760"/>
                  <a:pt x="973" y="608"/>
                  <a:pt x="1277" y="456"/>
                </a:cubicBezTo>
                <a:cubicBezTo>
                  <a:pt x="1368" y="395"/>
                  <a:pt x="1460" y="426"/>
                  <a:pt x="1520" y="517"/>
                </a:cubicBezTo>
                <a:cubicBezTo>
                  <a:pt x="1581" y="608"/>
                  <a:pt x="1672" y="699"/>
                  <a:pt x="1764" y="730"/>
                </a:cubicBezTo>
                <a:cubicBezTo>
                  <a:pt x="1946" y="760"/>
                  <a:pt x="2098" y="790"/>
                  <a:pt x="2250" y="821"/>
                </a:cubicBezTo>
                <a:cubicBezTo>
                  <a:pt x="2341" y="821"/>
                  <a:pt x="2463" y="851"/>
                  <a:pt x="2554" y="912"/>
                </a:cubicBezTo>
                <a:cubicBezTo>
                  <a:pt x="2767" y="1034"/>
                  <a:pt x="2979" y="1094"/>
                  <a:pt x="3223" y="1094"/>
                </a:cubicBezTo>
                <a:cubicBezTo>
                  <a:pt x="3314" y="1125"/>
                  <a:pt x="3435" y="1186"/>
                  <a:pt x="3466" y="1307"/>
                </a:cubicBezTo>
                <a:cubicBezTo>
                  <a:pt x="3557" y="1520"/>
                  <a:pt x="3770" y="1672"/>
                  <a:pt x="3983" y="1672"/>
                </a:cubicBezTo>
                <a:cubicBezTo>
                  <a:pt x="4013" y="1672"/>
                  <a:pt x="4043" y="1702"/>
                  <a:pt x="4043" y="1702"/>
                </a:cubicBezTo>
                <a:cubicBezTo>
                  <a:pt x="4135" y="1733"/>
                  <a:pt x="4135" y="1793"/>
                  <a:pt x="4104" y="1885"/>
                </a:cubicBezTo>
                <a:lnTo>
                  <a:pt x="4013" y="1976"/>
                </a:lnTo>
                <a:cubicBezTo>
                  <a:pt x="3952" y="2067"/>
                  <a:pt x="4013" y="2189"/>
                  <a:pt x="4104" y="2189"/>
                </a:cubicBezTo>
                <a:lnTo>
                  <a:pt x="4712" y="2189"/>
                </a:lnTo>
                <a:cubicBezTo>
                  <a:pt x="4986" y="2310"/>
                  <a:pt x="5350" y="2128"/>
                  <a:pt x="5715" y="203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Language: From Oracle to Mandarin</a:t>
            </a:r>
            <a:r>
              <a:rPr lang="en-GB" sz="3000" dirty="0"/>
              <a:t>	</a:t>
            </a:r>
            <a:endParaRPr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8" y="1658679"/>
            <a:ext cx="4718753" cy="2519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6" y="1280427"/>
            <a:ext cx="3840716" cy="31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0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0"/>
          <p:cNvSpPr/>
          <p:nvPr/>
        </p:nvSpPr>
        <p:spPr>
          <a:xfrm>
            <a:off x="10461271" y="1948461"/>
            <a:ext cx="188535" cy="75471"/>
          </a:xfrm>
          <a:custGeom>
            <a:avLst/>
            <a:gdLst/>
            <a:ahLst/>
            <a:cxnLst/>
            <a:rect l="l" t="t" r="r" b="b"/>
            <a:pathLst>
              <a:path w="5837" h="2311" extrusionOk="0">
                <a:moveTo>
                  <a:pt x="5715" y="2037"/>
                </a:moveTo>
                <a:cubicBezTo>
                  <a:pt x="5806" y="2006"/>
                  <a:pt x="5837" y="1885"/>
                  <a:pt x="5776" y="1824"/>
                </a:cubicBezTo>
                <a:cubicBezTo>
                  <a:pt x="5715" y="1733"/>
                  <a:pt x="5624" y="1672"/>
                  <a:pt x="5563" y="1641"/>
                </a:cubicBezTo>
                <a:cubicBezTo>
                  <a:pt x="5107" y="1429"/>
                  <a:pt x="4682" y="1186"/>
                  <a:pt x="4195" y="1003"/>
                </a:cubicBezTo>
                <a:cubicBezTo>
                  <a:pt x="4043" y="973"/>
                  <a:pt x="3922" y="882"/>
                  <a:pt x="3770" y="821"/>
                </a:cubicBezTo>
                <a:cubicBezTo>
                  <a:pt x="3618" y="699"/>
                  <a:pt x="3466" y="638"/>
                  <a:pt x="3283" y="578"/>
                </a:cubicBezTo>
                <a:cubicBezTo>
                  <a:pt x="3192" y="547"/>
                  <a:pt x="3131" y="517"/>
                  <a:pt x="3071" y="456"/>
                </a:cubicBezTo>
                <a:cubicBezTo>
                  <a:pt x="2888" y="274"/>
                  <a:pt x="2615" y="182"/>
                  <a:pt x="2372" y="182"/>
                </a:cubicBezTo>
                <a:cubicBezTo>
                  <a:pt x="2189" y="182"/>
                  <a:pt x="2007" y="152"/>
                  <a:pt x="1855" y="61"/>
                </a:cubicBezTo>
                <a:cubicBezTo>
                  <a:pt x="1764" y="30"/>
                  <a:pt x="1642" y="0"/>
                  <a:pt x="1520" y="0"/>
                </a:cubicBezTo>
                <a:cubicBezTo>
                  <a:pt x="1217" y="61"/>
                  <a:pt x="913" y="152"/>
                  <a:pt x="609" y="243"/>
                </a:cubicBezTo>
                <a:cubicBezTo>
                  <a:pt x="305" y="365"/>
                  <a:pt x="183" y="638"/>
                  <a:pt x="1" y="851"/>
                </a:cubicBezTo>
                <a:cubicBezTo>
                  <a:pt x="1" y="851"/>
                  <a:pt x="31" y="882"/>
                  <a:pt x="31" y="882"/>
                </a:cubicBezTo>
                <a:cubicBezTo>
                  <a:pt x="122" y="912"/>
                  <a:pt x="213" y="912"/>
                  <a:pt x="305" y="882"/>
                </a:cubicBezTo>
                <a:cubicBezTo>
                  <a:pt x="639" y="760"/>
                  <a:pt x="973" y="608"/>
                  <a:pt x="1277" y="456"/>
                </a:cubicBezTo>
                <a:cubicBezTo>
                  <a:pt x="1368" y="395"/>
                  <a:pt x="1460" y="426"/>
                  <a:pt x="1520" y="517"/>
                </a:cubicBezTo>
                <a:cubicBezTo>
                  <a:pt x="1581" y="608"/>
                  <a:pt x="1672" y="699"/>
                  <a:pt x="1764" y="730"/>
                </a:cubicBezTo>
                <a:cubicBezTo>
                  <a:pt x="1946" y="760"/>
                  <a:pt x="2098" y="790"/>
                  <a:pt x="2250" y="821"/>
                </a:cubicBezTo>
                <a:cubicBezTo>
                  <a:pt x="2341" y="821"/>
                  <a:pt x="2463" y="851"/>
                  <a:pt x="2554" y="912"/>
                </a:cubicBezTo>
                <a:cubicBezTo>
                  <a:pt x="2767" y="1034"/>
                  <a:pt x="2979" y="1094"/>
                  <a:pt x="3223" y="1094"/>
                </a:cubicBezTo>
                <a:cubicBezTo>
                  <a:pt x="3314" y="1125"/>
                  <a:pt x="3435" y="1186"/>
                  <a:pt x="3466" y="1307"/>
                </a:cubicBezTo>
                <a:cubicBezTo>
                  <a:pt x="3557" y="1520"/>
                  <a:pt x="3770" y="1672"/>
                  <a:pt x="3983" y="1672"/>
                </a:cubicBezTo>
                <a:cubicBezTo>
                  <a:pt x="4013" y="1672"/>
                  <a:pt x="4043" y="1702"/>
                  <a:pt x="4043" y="1702"/>
                </a:cubicBezTo>
                <a:cubicBezTo>
                  <a:pt x="4135" y="1733"/>
                  <a:pt x="4135" y="1793"/>
                  <a:pt x="4104" y="1885"/>
                </a:cubicBezTo>
                <a:lnTo>
                  <a:pt x="4013" y="1976"/>
                </a:lnTo>
                <a:cubicBezTo>
                  <a:pt x="3952" y="2067"/>
                  <a:pt x="4013" y="2189"/>
                  <a:pt x="4104" y="2189"/>
                </a:cubicBezTo>
                <a:lnTo>
                  <a:pt x="4712" y="2189"/>
                </a:lnTo>
                <a:cubicBezTo>
                  <a:pt x="4986" y="2310"/>
                  <a:pt x="5350" y="2128"/>
                  <a:pt x="5715" y="203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0"/>
          <p:cNvSpPr/>
          <p:nvPr/>
        </p:nvSpPr>
        <p:spPr>
          <a:xfrm>
            <a:off x="5509350" y="1151175"/>
            <a:ext cx="2914689" cy="3379848"/>
          </a:xfrm>
          <a:custGeom>
            <a:avLst/>
            <a:gdLst/>
            <a:ahLst/>
            <a:cxnLst/>
            <a:rect l="l" t="t" r="r" b="b"/>
            <a:pathLst>
              <a:path w="39453" h="56025" extrusionOk="0">
                <a:moveTo>
                  <a:pt x="2083" y="363"/>
                </a:moveTo>
                <a:lnTo>
                  <a:pt x="2083" y="2053"/>
                </a:lnTo>
                <a:lnTo>
                  <a:pt x="378" y="2053"/>
                </a:lnTo>
                <a:lnTo>
                  <a:pt x="378" y="363"/>
                </a:lnTo>
                <a:close/>
                <a:moveTo>
                  <a:pt x="39076" y="363"/>
                </a:moveTo>
                <a:lnTo>
                  <a:pt x="39076" y="2053"/>
                </a:lnTo>
                <a:lnTo>
                  <a:pt x="37370" y="2053"/>
                </a:lnTo>
                <a:lnTo>
                  <a:pt x="37370" y="363"/>
                </a:lnTo>
                <a:close/>
                <a:moveTo>
                  <a:pt x="39076" y="53957"/>
                </a:moveTo>
                <a:lnTo>
                  <a:pt x="39076" y="55647"/>
                </a:lnTo>
                <a:lnTo>
                  <a:pt x="37370" y="55647"/>
                </a:lnTo>
                <a:lnTo>
                  <a:pt x="37370" y="53957"/>
                </a:lnTo>
                <a:close/>
                <a:moveTo>
                  <a:pt x="2083" y="53972"/>
                </a:moveTo>
                <a:lnTo>
                  <a:pt x="2083" y="55662"/>
                </a:lnTo>
                <a:lnTo>
                  <a:pt x="378" y="55662"/>
                </a:lnTo>
                <a:lnTo>
                  <a:pt x="378" y="53972"/>
                </a:lnTo>
                <a:close/>
                <a:moveTo>
                  <a:pt x="34910" y="333"/>
                </a:moveTo>
                <a:lnTo>
                  <a:pt x="34910" y="2415"/>
                </a:lnTo>
                <a:lnTo>
                  <a:pt x="37023" y="2415"/>
                </a:lnTo>
                <a:lnTo>
                  <a:pt x="37023" y="4483"/>
                </a:lnTo>
                <a:lnTo>
                  <a:pt x="39076" y="4483"/>
                </a:lnTo>
                <a:lnTo>
                  <a:pt x="39076" y="51527"/>
                </a:lnTo>
                <a:lnTo>
                  <a:pt x="36993" y="51527"/>
                </a:lnTo>
                <a:lnTo>
                  <a:pt x="36993" y="53595"/>
                </a:lnTo>
                <a:lnTo>
                  <a:pt x="34880" y="53595"/>
                </a:lnTo>
                <a:lnTo>
                  <a:pt x="34880" y="55677"/>
                </a:lnTo>
                <a:lnTo>
                  <a:pt x="4574" y="55677"/>
                </a:lnTo>
                <a:lnTo>
                  <a:pt x="4574" y="53595"/>
                </a:lnTo>
                <a:lnTo>
                  <a:pt x="2461" y="53595"/>
                </a:lnTo>
                <a:lnTo>
                  <a:pt x="2461" y="51527"/>
                </a:lnTo>
                <a:lnTo>
                  <a:pt x="378" y="51527"/>
                </a:lnTo>
                <a:lnTo>
                  <a:pt x="378" y="4483"/>
                </a:lnTo>
                <a:lnTo>
                  <a:pt x="2461" y="4483"/>
                </a:lnTo>
                <a:lnTo>
                  <a:pt x="2461" y="2415"/>
                </a:lnTo>
                <a:lnTo>
                  <a:pt x="4574" y="2415"/>
                </a:lnTo>
                <a:lnTo>
                  <a:pt x="4574" y="333"/>
                </a:lnTo>
                <a:close/>
                <a:moveTo>
                  <a:pt x="1" y="1"/>
                </a:moveTo>
                <a:lnTo>
                  <a:pt x="1" y="2430"/>
                </a:lnTo>
                <a:lnTo>
                  <a:pt x="2083" y="2430"/>
                </a:lnTo>
                <a:lnTo>
                  <a:pt x="2083" y="4136"/>
                </a:lnTo>
                <a:lnTo>
                  <a:pt x="1" y="4136"/>
                </a:lnTo>
                <a:lnTo>
                  <a:pt x="1" y="51889"/>
                </a:lnTo>
                <a:lnTo>
                  <a:pt x="2083" y="51889"/>
                </a:lnTo>
                <a:lnTo>
                  <a:pt x="2083" y="53595"/>
                </a:lnTo>
                <a:lnTo>
                  <a:pt x="1" y="53595"/>
                </a:lnTo>
                <a:lnTo>
                  <a:pt x="1" y="56024"/>
                </a:lnTo>
                <a:lnTo>
                  <a:pt x="2431" y="56024"/>
                </a:lnTo>
                <a:lnTo>
                  <a:pt x="2431" y="53957"/>
                </a:lnTo>
                <a:lnTo>
                  <a:pt x="4196" y="53957"/>
                </a:lnTo>
                <a:lnTo>
                  <a:pt x="4196" y="56024"/>
                </a:lnTo>
                <a:lnTo>
                  <a:pt x="35257" y="56024"/>
                </a:lnTo>
                <a:lnTo>
                  <a:pt x="35257" y="53957"/>
                </a:lnTo>
                <a:lnTo>
                  <a:pt x="37023" y="53957"/>
                </a:lnTo>
                <a:lnTo>
                  <a:pt x="37023" y="56024"/>
                </a:lnTo>
                <a:lnTo>
                  <a:pt x="39453" y="56024"/>
                </a:lnTo>
                <a:lnTo>
                  <a:pt x="39453" y="53595"/>
                </a:lnTo>
                <a:lnTo>
                  <a:pt x="37370" y="53595"/>
                </a:lnTo>
                <a:lnTo>
                  <a:pt x="37370" y="51889"/>
                </a:lnTo>
                <a:lnTo>
                  <a:pt x="39453" y="51889"/>
                </a:lnTo>
                <a:lnTo>
                  <a:pt x="39453" y="4136"/>
                </a:lnTo>
                <a:lnTo>
                  <a:pt x="37370" y="4136"/>
                </a:lnTo>
                <a:lnTo>
                  <a:pt x="37370" y="2430"/>
                </a:lnTo>
                <a:lnTo>
                  <a:pt x="39453" y="2430"/>
                </a:lnTo>
                <a:lnTo>
                  <a:pt x="39453" y="1"/>
                </a:lnTo>
                <a:lnTo>
                  <a:pt x="37023" y="1"/>
                </a:lnTo>
                <a:lnTo>
                  <a:pt x="37023" y="2068"/>
                </a:lnTo>
                <a:lnTo>
                  <a:pt x="35257" y="2068"/>
                </a:lnTo>
                <a:lnTo>
                  <a:pt x="35257" y="1"/>
                </a:lnTo>
                <a:lnTo>
                  <a:pt x="4196" y="1"/>
                </a:lnTo>
                <a:lnTo>
                  <a:pt x="4196" y="2068"/>
                </a:lnTo>
                <a:lnTo>
                  <a:pt x="2431" y="2068"/>
                </a:lnTo>
                <a:lnTo>
                  <a:pt x="2431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0"/>
          <p:cNvSpPr txBox="1"/>
          <p:nvPr/>
        </p:nvSpPr>
        <p:spPr>
          <a:xfrm>
            <a:off x="5545050" y="1284725"/>
            <a:ext cx="28791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altLang="zh-CN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Located in Asia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Two major rivers: The Yellow River and The Yangtze River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Capital City: Beijing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3</a:t>
            </a:r>
            <a:r>
              <a:rPr lang="en-US" sz="1300" baseline="30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rd</a:t>
            </a: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Largest Country behind Russia and Canada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Most population: 1.4 Billion</a:t>
            </a: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ubrey"/>
              <a:buChar char="●"/>
            </a:pPr>
            <a:r>
              <a:rPr lang="en-US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2</a:t>
            </a:r>
            <a:r>
              <a:rPr lang="en-US" altLang="zh-CN" sz="1300" baseline="300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nd</a:t>
            </a:r>
            <a:r>
              <a:rPr lang="en-US" altLang="zh-CN" sz="1300" dirty="0" smtClean="0">
                <a:solidFill>
                  <a:schemeClr val="accent3"/>
                </a:solidFill>
                <a:latin typeface="Aubrey"/>
                <a:ea typeface="Aubrey"/>
                <a:cs typeface="Aubrey"/>
                <a:sym typeface="Aubrey"/>
              </a:rPr>
              <a:t> largest economy by GDP behind USA</a:t>
            </a:r>
            <a:endParaRPr sz="1300" dirty="0">
              <a:solidFill>
                <a:schemeClr val="accent3"/>
              </a:solidFill>
              <a:latin typeface="Aubrey"/>
              <a:ea typeface="Aubrey"/>
              <a:cs typeface="Aubrey"/>
              <a:sym typeface="Aubrey"/>
            </a:endParaRPr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Geography</a:t>
            </a:r>
            <a:r>
              <a:rPr lang="en-GB" sz="3000" dirty="0"/>
              <a:t>	</a:t>
            </a:r>
            <a:endParaRPr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52" y="1070119"/>
            <a:ext cx="3560235" cy="35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0"/>
          <p:cNvSpPr/>
          <p:nvPr/>
        </p:nvSpPr>
        <p:spPr>
          <a:xfrm>
            <a:off x="10461271" y="1948461"/>
            <a:ext cx="188535" cy="75471"/>
          </a:xfrm>
          <a:custGeom>
            <a:avLst/>
            <a:gdLst/>
            <a:ahLst/>
            <a:cxnLst/>
            <a:rect l="l" t="t" r="r" b="b"/>
            <a:pathLst>
              <a:path w="5837" h="2311" extrusionOk="0">
                <a:moveTo>
                  <a:pt x="5715" y="2037"/>
                </a:moveTo>
                <a:cubicBezTo>
                  <a:pt x="5806" y="2006"/>
                  <a:pt x="5837" y="1885"/>
                  <a:pt x="5776" y="1824"/>
                </a:cubicBezTo>
                <a:cubicBezTo>
                  <a:pt x="5715" y="1733"/>
                  <a:pt x="5624" y="1672"/>
                  <a:pt x="5563" y="1641"/>
                </a:cubicBezTo>
                <a:cubicBezTo>
                  <a:pt x="5107" y="1429"/>
                  <a:pt x="4682" y="1186"/>
                  <a:pt x="4195" y="1003"/>
                </a:cubicBezTo>
                <a:cubicBezTo>
                  <a:pt x="4043" y="973"/>
                  <a:pt x="3922" y="882"/>
                  <a:pt x="3770" y="821"/>
                </a:cubicBezTo>
                <a:cubicBezTo>
                  <a:pt x="3618" y="699"/>
                  <a:pt x="3466" y="638"/>
                  <a:pt x="3283" y="578"/>
                </a:cubicBezTo>
                <a:cubicBezTo>
                  <a:pt x="3192" y="547"/>
                  <a:pt x="3131" y="517"/>
                  <a:pt x="3071" y="456"/>
                </a:cubicBezTo>
                <a:cubicBezTo>
                  <a:pt x="2888" y="274"/>
                  <a:pt x="2615" y="182"/>
                  <a:pt x="2372" y="182"/>
                </a:cubicBezTo>
                <a:cubicBezTo>
                  <a:pt x="2189" y="182"/>
                  <a:pt x="2007" y="152"/>
                  <a:pt x="1855" y="61"/>
                </a:cubicBezTo>
                <a:cubicBezTo>
                  <a:pt x="1764" y="30"/>
                  <a:pt x="1642" y="0"/>
                  <a:pt x="1520" y="0"/>
                </a:cubicBezTo>
                <a:cubicBezTo>
                  <a:pt x="1217" y="61"/>
                  <a:pt x="913" y="152"/>
                  <a:pt x="609" y="243"/>
                </a:cubicBezTo>
                <a:cubicBezTo>
                  <a:pt x="305" y="365"/>
                  <a:pt x="183" y="638"/>
                  <a:pt x="1" y="851"/>
                </a:cubicBezTo>
                <a:cubicBezTo>
                  <a:pt x="1" y="851"/>
                  <a:pt x="31" y="882"/>
                  <a:pt x="31" y="882"/>
                </a:cubicBezTo>
                <a:cubicBezTo>
                  <a:pt x="122" y="912"/>
                  <a:pt x="213" y="912"/>
                  <a:pt x="305" y="882"/>
                </a:cubicBezTo>
                <a:cubicBezTo>
                  <a:pt x="639" y="760"/>
                  <a:pt x="973" y="608"/>
                  <a:pt x="1277" y="456"/>
                </a:cubicBezTo>
                <a:cubicBezTo>
                  <a:pt x="1368" y="395"/>
                  <a:pt x="1460" y="426"/>
                  <a:pt x="1520" y="517"/>
                </a:cubicBezTo>
                <a:cubicBezTo>
                  <a:pt x="1581" y="608"/>
                  <a:pt x="1672" y="699"/>
                  <a:pt x="1764" y="730"/>
                </a:cubicBezTo>
                <a:cubicBezTo>
                  <a:pt x="1946" y="760"/>
                  <a:pt x="2098" y="790"/>
                  <a:pt x="2250" y="821"/>
                </a:cubicBezTo>
                <a:cubicBezTo>
                  <a:pt x="2341" y="821"/>
                  <a:pt x="2463" y="851"/>
                  <a:pt x="2554" y="912"/>
                </a:cubicBezTo>
                <a:cubicBezTo>
                  <a:pt x="2767" y="1034"/>
                  <a:pt x="2979" y="1094"/>
                  <a:pt x="3223" y="1094"/>
                </a:cubicBezTo>
                <a:cubicBezTo>
                  <a:pt x="3314" y="1125"/>
                  <a:pt x="3435" y="1186"/>
                  <a:pt x="3466" y="1307"/>
                </a:cubicBezTo>
                <a:cubicBezTo>
                  <a:pt x="3557" y="1520"/>
                  <a:pt x="3770" y="1672"/>
                  <a:pt x="3983" y="1672"/>
                </a:cubicBezTo>
                <a:cubicBezTo>
                  <a:pt x="4013" y="1672"/>
                  <a:pt x="4043" y="1702"/>
                  <a:pt x="4043" y="1702"/>
                </a:cubicBezTo>
                <a:cubicBezTo>
                  <a:pt x="4135" y="1733"/>
                  <a:pt x="4135" y="1793"/>
                  <a:pt x="4104" y="1885"/>
                </a:cubicBezTo>
                <a:lnTo>
                  <a:pt x="4013" y="1976"/>
                </a:lnTo>
                <a:cubicBezTo>
                  <a:pt x="3952" y="2067"/>
                  <a:pt x="4013" y="2189"/>
                  <a:pt x="4104" y="2189"/>
                </a:cubicBezTo>
                <a:lnTo>
                  <a:pt x="4712" y="2189"/>
                </a:lnTo>
                <a:cubicBezTo>
                  <a:pt x="4986" y="2310"/>
                  <a:pt x="5350" y="2128"/>
                  <a:pt x="5715" y="203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Landmark: The Great Wall</a:t>
            </a:r>
            <a:r>
              <a:rPr lang="en-GB" sz="3000" dirty="0"/>
              <a:t>	</a:t>
            </a:r>
            <a:endParaRPr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62" y="1169345"/>
            <a:ext cx="4863150" cy="32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7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0"/>
          <p:cNvSpPr/>
          <p:nvPr/>
        </p:nvSpPr>
        <p:spPr>
          <a:xfrm>
            <a:off x="10461271" y="1948461"/>
            <a:ext cx="188535" cy="75471"/>
          </a:xfrm>
          <a:custGeom>
            <a:avLst/>
            <a:gdLst/>
            <a:ahLst/>
            <a:cxnLst/>
            <a:rect l="l" t="t" r="r" b="b"/>
            <a:pathLst>
              <a:path w="5837" h="2311" extrusionOk="0">
                <a:moveTo>
                  <a:pt x="5715" y="2037"/>
                </a:moveTo>
                <a:cubicBezTo>
                  <a:pt x="5806" y="2006"/>
                  <a:pt x="5837" y="1885"/>
                  <a:pt x="5776" y="1824"/>
                </a:cubicBezTo>
                <a:cubicBezTo>
                  <a:pt x="5715" y="1733"/>
                  <a:pt x="5624" y="1672"/>
                  <a:pt x="5563" y="1641"/>
                </a:cubicBezTo>
                <a:cubicBezTo>
                  <a:pt x="5107" y="1429"/>
                  <a:pt x="4682" y="1186"/>
                  <a:pt x="4195" y="1003"/>
                </a:cubicBezTo>
                <a:cubicBezTo>
                  <a:pt x="4043" y="973"/>
                  <a:pt x="3922" y="882"/>
                  <a:pt x="3770" y="821"/>
                </a:cubicBezTo>
                <a:cubicBezTo>
                  <a:pt x="3618" y="699"/>
                  <a:pt x="3466" y="638"/>
                  <a:pt x="3283" y="578"/>
                </a:cubicBezTo>
                <a:cubicBezTo>
                  <a:pt x="3192" y="547"/>
                  <a:pt x="3131" y="517"/>
                  <a:pt x="3071" y="456"/>
                </a:cubicBezTo>
                <a:cubicBezTo>
                  <a:pt x="2888" y="274"/>
                  <a:pt x="2615" y="182"/>
                  <a:pt x="2372" y="182"/>
                </a:cubicBezTo>
                <a:cubicBezTo>
                  <a:pt x="2189" y="182"/>
                  <a:pt x="2007" y="152"/>
                  <a:pt x="1855" y="61"/>
                </a:cubicBezTo>
                <a:cubicBezTo>
                  <a:pt x="1764" y="30"/>
                  <a:pt x="1642" y="0"/>
                  <a:pt x="1520" y="0"/>
                </a:cubicBezTo>
                <a:cubicBezTo>
                  <a:pt x="1217" y="61"/>
                  <a:pt x="913" y="152"/>
                  <a:pt x="609" y="243"/>
                </a:cubicBezTo>
                <a:cubicBezTo>
                  <a:pt x="305" y="365"/>
                  <a:pt x="183" y="638"/>
                  <a:pt x="1" y="851"/>
                </a:cubicBezTo>
                <a:cubicBezTo>
                  <a:pt x="1" y="851"/>
                  <a:pt x="31" y="882"/>
                  <a:pt x="31" y="882"/>
                </a:cubicBezTo>
                <a:cubicBezTo>
                  <a:pt x="122" y="912"/>
                  <a:pt x="213" y="912"/>
                  <a:pt x="305" y="882"/>
                </a:cubicBezTo>
                <a:cubicBezTo>
                  <a:pt x="639" y="760"/>
                  <a:pt x="973" y="608"/>
                  <a:pt x="1277" y="456"/>
                </a:cubicBezTo>
                <a:cubicBezTo>
                  <a:pt x="1368" y="395"/>
                  <a:pt x="1460" y="426"/>
                  <a:pt x="1520" y="517"/>
                </a:cubicBezTo>
                <a:cubicBezTo>
                  <a:pt x="1581" y="608"/>
                  <a:pt x="1672" y="699"/>
                  <a:pt x="1764" y="730"/>
                </a:cubicBezTo>
                <a:cubicBezTo>
                  <a:pt x="1946" y="760"/>
                  <a:pt x="2098" y="790"/>
                  <a:pt x="2250" y="821"/>
                </a:cubicBezTo>
                <a:cubicBezTo>
                  <a:pt x="2341" y="821"/>
                  <a:pt x="2463" y="851"/>
                  <a:pt x="2554" y="912"/>
                </a:cubicBezTo>
                <a:cubicBezTo>
                  <a:pt x="2767" y="1034"/>
                  <a:pt x="2979" y="1094"/>
                  <a:pt x="3223" y="1094"/>
                </a:cubicBezTo>
                <a:cubicBezTo>
                  <a:pt x="3314" y="1125"/>
                  <a:pt x="3435" y="1186"/>
                  <a:pt x="3466" y="1307"/>
                </a:cubicBezTo>
                <a:cubicBezTo>
                  <a:pt x="3557" y="1520"/>
                  <a:pt x="3770" y="1672"/>
                  <a:pt x="3983" y="1672"/>
                </a:cubicBezTo>
                <a:cubicBezTo>
                  <a:pt x="4013" y="1672"/>
                  <a:pt x="4043" y="1702"/>
                  <a:pt x="4043" y="1702"/>
                </a:cubicBezTo>
                <a:cubicBezTo>
                  <a:pt x="4135" y="1733"/>
                  <a:pt x="4135" y="1793"/>
                  <a:pt x="4104" y="1885"/>
                </a:cubicBezTo>
                <a:lnTo>
                  <a:pt x="4013" y="1976"/>
                </a:lnTo>
                <a:cubicBezTo>
                  <a:pt x="3952" y="2067"/>
                  <a:pt x="4013" y="2189"/>
                  <a:pt x="4104" y="2189"/>
                </a:cubicBezTo>
                <a:lnTo>
                  <a:pt x="4712" y="2189"/>
                </a:lnTo>
                <a:cubicBezTo>
                  <a:pt x="4986" y="2310"/>
                  <a:pt x="5350" y="2128"/>
                  <a:pt x="5715" y="203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Landmark: The Forbidden City</a:t>
            </a:r>
            <a:endParaRPr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3" y="1709185"/>
            <a:ext cx="3408400" cy="2272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02" y="1948461"/>
            <a:ext cx="4025456" cy="18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0"/>
          <p:cNvSpPr/>
          <p:nvPr/>
        </p:nvSpPr>
        <p:spPr>
          <a:xfrm>
            <a:off x="10461271" y="1948461"/>
            <a:ext cx="188535" cy="75471"/>
          </a:xfrm>
          <a:custGeom>
            <a:avLst/>
            <a:gdLst/>
            <a:ahLst/>
            <a:cxnLst/>
            <a:rect l="l" t="t" r="r" b="b"/>
            <a:pathLst>
              <a:path w="5837" h="2311" extrusionOk="0">
                <a:moveTo>
                  <a:pt x="5715" y="2037"/>
                </a:moveTo>
                <a:cubicBezTo>
                  <a:pt x="5806" y="2006"/>
                  <a:pt x="5837" y="1885"/>
                  <a:pt x="5776" y="1824"/>
                </a:cubicBezTo>
                <a:cubicBezTo>
                  <a:pt x="5715" y="1733"/>
                  <a:pt x="5624" y="1672"/>
                  <a:pt x="5563" y="1641"/>
                </a:cubicBezTo>
                <a:cubicBezTo>
                  <a:pt x="5107" y="1429"/>
                  <a:pt x="4682" y="1186"/>
                  <a:pt x="4195" y="1003"/>
                </a:cubicBezTo>
                <a:cubicBezTo>
                  <a:pt x="4043" y="973"/>
                  <a:pt x="3922" y="882"/>
                  <a:pt x="3770" y="821"/>
                </a:cubicBezTo>
                <a:cubicBezTo>
                  <a:pt x="3618" y="699"/>
                  <a:pt x="3466" y="638"/>
                  <a:pt x="3283" y="578"/>
                </a:cubicBezTo>
                <a:cubicBezTo>
                  <a:pt x="3192" y="547"/>
                  <a:pt x="3131" y="517"/>
                  <a:pt x="3071" y="456"/>
                </a:cubicBezTo>
                <a:cubicBezTo>
                  <a:pt x="2888" y="274"/>
                  <a:pt x="2615" y="182"/>
                  <a:pt x="2372" y="182"/>
                </a:cubicBezTo>
                <a:cubicBezTo>
                  <a:pt x="2189" y="182"/>
                  <a:pt x="2007" y="152"/>
                  <a:pt x="1855" y="61"/>
                </a:cubicBezTo>
                <a:cubicBezTo>
                  <a:pt x="1764" y="30"/>
                  <a:pt x="1642" y="0"/>
                  <a:pt x="1520" y="0"/>
                </a:cubicBezTo>
                <a:cubicBezTo>
                  <a:pt x="1217" y="61"/>
                  <a:pt x="913" y="152"/>
                  <a:pt x="609" y="243"/>
                </a:cubicBezTo>
                <a:cubicBezTo>
                  <a:pt x="305" y="365"/>
                  <a:pt x="183" y="638"/>
                  <a:pt x="1" y="851"/>
                </a:cubicBezTo>
                <a:cubicBezTo>
                  <a:pt x="1" y="851"/>
                  <a:pt x="31" y="882"/>
                  <a:pt x="31" y="882"/>
                </a:cubicBezTo>
                <a:cubicBezTo>
                  <a:pt x="122" y="912"/>
                  <a:pt x="213" y="912"/>
                  <a:pt x="305" y="882"/>
                </a:cubicBezTo>
                <a:cubicBezTo>
                  <a:pt x="639" y="760"/>
                  <a:pt x="973" y="608"/>
                  <a:pt x="1277" y="456"/>
                </a:cubicBezTo>
                <a:cubicBezTo>
                  <a:pt x="1368" y="395"/>
                  <a:pt x="1460" y="426"/>
                  <a:pt x="1520" y="517"/>
                </a:cubicBezTo>
                <a:cubicBezTo>
                  <a:pt x="1581" y="608"/>
                  <a:pt x="1672" y="699"/>
                  <a:pt x="1764" y="730"/>
                </a:cubicBezTo>
                <a:cubicBezTo>
                  <a:pt x="1946" y="760"/>
                  <a:pt x="2098" y="790"/>
                  <a:pt x="2250" y="821"/>
                </a:cubicBezTo>
                <a:cubicBezTo>
                  <a:pt x="2341" y="821"/>
                  <a:pt x="2463" y="851"/>
                  <a:pt x="2554" y="912"/>
                </a:cubicBezTo>
                <a:cubicBezTo>
                  <a:pt x="2767" y="1034"/>
                  <a:pt x="2979" y="1094"/>
                  <a:pt x="3223" y="1094"/>
                </a:cubicBezTo>
                <a:cubicBezTo>
                  <a:pt x="3314" y="1125"/>
                  <a:pt x="3435" y="1186"/>
                  <a:pt x="3466" y="1307"/>
                </a:cubicBezTo>
                <a:cubicBezTo>
                  <a:pt x="3557" y="1520"/>
                  <a:pt x="3770" y="1672"/>
                  <a:pt x="3983" y="1672"/>
                </a:cubicBezTo>
                <a:cubicBezTo>
                  <a:pt x="4013" y="1672"/>
                  <a:pt x="4043" y="1702"/>
                  <a:pt x="4043" y="1702"/>
                </a:cubicBezTo>
                <a:cubicBezTo>
                  <a:pt x="4135" y="1733"/>
                  <a:pt x="4135" y="1793"/>
                  <a:pt x="4104" y="1885"/>
                </a:cubicBezTo>
                <a:lnTo>
                  <a:pt x="4013" y="1976"/>
                </a:lnTo>
                <a:cubicBezTo>
                  <a:pt x="3952" y="2067"/>
                  <a:pt x="4013" y="2189"/>
                  <a:pt x="4104" y="2189"/>
                </a:cubicBezTo>
                <a:lnTo>
                  <a:pt x="4712" y="2189"/>
                </a:lnTo>
                <a:cubicBezTo>
                  <a:pt x="4986" y="2310"/>
                  <a:pt x="5350" y="2128"/>
                  <a:pt x="5715" y="203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/>
              <a:t>Landmark: </a:t>
            </a:r>
            <a:r>
              <a:rPr lang="en-GB" sz="3000" dirty="0" err="1" smtClean="0"/>
              <a:t>Dujiangyan</a:t>
            </a:r>
            <a:r>
              <a:rPr lang="en-GB" sz="3000" dirty="0" smtClean="0"/>
              <a:t> Panda Base</a:t>
            </a:r>
            <a:r>
              <a:rPr lang="en-GB" sz="3000" dirty="0"/>
              <a:t>	</a:t>
            </a:r>
            <a:endParaRPr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69" y="1212908"/>
            <a:ext cx="6262577" cy="33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7669"/>
      </p:ext>
    </p:extLst>
  </p:cSld>
  <p:clrMapOvr>
    <a:masterClrMapping/>
  </p:clrMapOvr>
</p:sld>
</file>

<file path=ppt/theme/theme1.xml><?xml version="1.0" encoding="utf-8"?>
<a:theme xmlns:a="http://schemas.openxmlformats.org/drawingml/2006/main" name="Chinese New Year Art Activities and Decorations by Slidesgos">
  <a:themeElements>
    <a:clrScheme name="Simple Light">
      <a:dk1>
        <a:srgbClr val="000000"/>
      </a:dk1>
      <a:lt1>
        <a:srgbClr val="FFFFFF"/>
      </a:lt1>
      <a:dk2>
        <a:srgbClr val="FFF2DC"/>
      </a:dk2>
      <a:lt2>
        <a:srgbClr val="FFF2DC"/>
      </a:lt2>
      <a:accent1>
        <a:srgbClr val="F7B746"/>
      </a:accent1>
      <a:accent2>
        <a:srgbClr val="F7B746"/>
      </a:accent2>
      <a:accent3>
        <a:srgbClr val="BA1425"/>
      </a:accent3>
      <a:accent4>
        <a:srgbClr val="BA1425"/>
      </a:accent4>
      <a:accent5>
        <a:srgbClr val="FDD895"/>
      </a:accent5>
      <a:accent6>
        <a:srgbClr val="FDD895"/>
      </a:accent6>
      <a:hlink>
        <a:srgbClr val="F7B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988</Words>
  <Application>Microsoft Office PowerPoint</Application>
  <PresentationFormat>On-screen Show (16:9)</PresentationFormat>
  <Paragraphs>142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Aubrey</vt:lpstr>
      <vt:lpstr>Caveat Brush</vt:lpstr>
      <vt:lpstr>Montserrat</vt:lpstr>
      <vt:lpstr>Times New Roman</vt:lpstr>
      <vt:lpstr>Raleway</vt:lpstr>
      <vt:lpstr>Ma Shan Zheng</vt:lpstr>
      <vt:lpstr>Chinese New Year Art Activities and Decorations by Slidesgos</vt:lpstr>
      <vt:lpstr>CHINA</vt:lpstr>
      <vt:lpstr>01</vt:lpstr>
      <vt:lpstr>HISTORY AND GEOGRAPHY</vt:lpstr>
      <vt:lpstr>History  </vt:lpstr>
      <vt:lpstr>Language: From Oracle to Mandarin </vt:lpstr>
      <vt:lpstr>Geography </vt:lpstr>
      <vt:lpstr>Landmark: The Great Wall </vt:lpstr>
      <vt:lpstr>Landmark: The Forbidden City</vt:lpstr>
      <vt:lpstr>Landmark: Dujiangyan Panda Base </vt:lpstr>
      <vt:lpstr>Landmark: The Terracotta Warriors Museum</vt:lpstr>
      <vt:lpstr>HOLIDAYS AND CUSTOMS</vt:lpstr>
      <vt:lpstr>Traditional Holidays</vt:lpstr>
      <vt:lpstr>The Lunar New Year</vt:lpstr>
      <vt:lpstr>The Lantern Festival</vt:lpstr>
      <vt:lpstr>The Qingming Festival</vt:lpstr>
      <vt:lpstr>The Duanwu Festival</vt:lpstr>
      <vt:lpstr>The Mooncake Festival</vt:lpstr>
      <vt:lpstr>Cultural Values</vt:lpstr>
      <vt:lpstr>Three Main Philosophies of Ancient China</vt:lpstr>
      <vt:lpstr>Cultural Values</vt:lpstr>
      <vt:lpstr>CHINESE AMERICANS</vt:lpstr>
      <vt:lpstr>Why do we need to learn about China or any other Culture?</vt:lpstr>
      <vt:lpstr>Scientist – Chien-Shiung Wu (吴健雄)</vt:lpstr>
      <vt:lpstr>Architect – I.M. Pei (贝聿铭)</vt:lpstr>
      <vt:lpstr>Musician – Yo-Yo Ma (马友友)</vt:lpstr>
      <vt:lpstr>Athlete – Michelle Kwan (关颖珊)</vt:lpstr>
      <vt:lpstr>谢谢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NEW YEAR Year of the Ox</dc:title>
  <dc:creator>Qingfeng</dc:creator>
  <cp:lastModifiedBy>Qingfeng</cp:lastModifiedBy>
  <cp:revision>59</cp:revision>
  <dcterms:modified xsi:type="dcterms:W3CDTF">2021-05-09T02:22:45Z</dcterms:modified>
</cp:coreProperties>
</file>